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7"/>
  </p:notesMasterIdLst>
  <p:handoutMasterIdLst>
    <p:handoutMasterId r:id="rId28"/>
  </p:handoutMasterIdLst>
  <p:sldIdLst>
    <p:sldId id="341" r:id="rId5"/>
    <p:sldId id="342" r:id="rId6"/>
    <p:sldId id="343" r:id="rId7"/>
    <p:sldId id="393" r:id="rId8"/>
    <p:sldId id="404" r:id="rId9"/>
    <p:sldId id="15249" r:id="rId10"/>
    <p:sldId id="15182" r:id="rId11"/>
    <p:sldId id="15250" r:id="rId12"/>
    <p:sldId id="15231" r:id="rId13"/>
    <p:sldId id="15251" r:id="rId14"/>
    <p:sldId id="15252" r:id="rId15"/>
    <p:sldId id="15253" r:id="rId16"/>
    <p:sldId id="15254" r:id="rId17"/>
    <p:sldId id="15255" r:id="rId18"/>
    <p:sldId id="15257" r:id="rId19"/>
    <p:sldId id="15256" r:id="rId20"/>
    <p:sldId id="15258" r:id="rId21"/>
    <p:sldId id="15259" r:id="rId22"/>
    <p:sldId id="348" r:id="rId23"/>
    <p:sldId id="15260" r:id="rId24"/>
    <p:sldId id="491" r:id="rId25"/>
    <p:sldId id="371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1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9326075-1A71-4BD7-9CBB-A36DBED638AF}" v="14" dt="2026-02-06T09:07:46.38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3" autoAdjust="0"/>
    <p:restoredTop sz="94660"/>
  </p:normalViewPr>
  <p:slideViewPr>
    <p:cSldViewPr snapToGrid="0" showGuides="1">
      <p:cViewPr varScale="1">
        <p:scale>
          <a:sx n="104" d="100"/>
          <a:sy n="104" d="100"/>
        </p:scale>
        <p:origin x="216" y="80"/>
      </p:cViewPr>
      <p:guideLst>
        <p:guide orient="horz" pos="2160"/>
        <p:guide pos="3816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56" d="100"/>
          <a:sy n="56" d="100"/>
        </p:scale>
        <p:origin x="2366" y="6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B9B25B1-2EE7-EEDF-E6E5-3BEF59CF8BE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951381C-C634-F9B5-325C-F9920F70AF2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8ECE88-AD4D-4975-95B9-009CC7FA6E66}" type="datetimeFigureOut">
              <a:rPr lang="en-US" smtClean="0"/>
              <a:t>2/6/2026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788352-B2A0-044E-3705-1D14D73A0BD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sz="9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8641BE-FE28-042F-2C94-71763BDE803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27AFE3-29AA-44C7-B7DE-DF9119AF7F5D}" type="slidenum">
              <a:rPr lang="en-US" sz="900" smtClean="0"/>
              <a:t>‹#›</a:t>
            </a:fld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3612390679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AB4DDD-F032-4A34-A4AF-4B90092A55DE}" type="datetimeFigureOut">
              <a:rPr lang="en-US" smtClean="0"/>
              <a:t>2/6/2026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/>
            </a:lvl1pPr>
          </a:lstStyle>
          <a:p>
            <a:fld id="{D620DD3F-384D-4476-9D5B-9B2CD68488B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5111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182880" indent="-182880" algn="l" defTabSz="914400" rtl="0" eaLnBrk="1" latinLnBrk="0" hangingPunct="1">
      <a:buClr>
        <a:schemeClr val="accent1"/>
      </a:buClr>
      <a:buSzPct val="75000"/>
      <a:buFont typeface="Segoe UI Symbol" panose="020B0502040204020203" pitchFamily="34" charset="0"/>
      <a:buChar char="▶"/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365760" indent="-182880" algn="l" defTabSz="914400" rtl="0" eaLnBrk="1" latinLnBrk="0" hangingPunct="1">
      <a:buClr>
        <a:schemeClr val="accent1"/>
      </a:buClr>
      <a:buSzPct val="75000"/>
      <a:buFont typeface="Segoe UI Symbol" panose="020B0502040204020203" pitchFamily="34" charset="0"/>
      <a:buChar char="▷"/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548640" indent="-182880" algn="l" defTabSz="914400" rtl="0" eaLnBrk="1" latinLnBrk="0" hangingPunct="1">
      <a:buClr>
        <a:schemeClr val="accent1"/>
      </a:buClr>
      <a:buSzPct val="75000"/>
      <a:buFont typeface="Segoe UI Symbol" panose="020B0502040204020203" pitchFamily="34" charset="0"/>
      <a:buChar char="⨠"/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731520" indent="-182880" algn="l" defTabSz="914400" rtl="0" eaLnBrk="1" latinLnBrk="0" hangingPunct="1">
      <a:buClr>
        <a:schemeClr val="accent1"/>
      </a:buClr>
      <a:buFont typeface="Arial" panose="020B0604020202020204" pitchFamily="34" charset="0"/>
      <a:buChar char="–"/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914400" indent="-182880" algn="l" defTabSz="914400" rtl="0" eaLnBrk="1" latinLnBrk="0" hangingPunct="1">
      <a:buClr>
        <a:schemeClr val="accent1"/>
      </a:buClr>
      <a:buFont typeface="Segoe UI Symbol" panose="020B0502040204020203" pitchFamily="34" charset="0"/>
      <a:buChar char="▸"/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0D8E1D-8630-4EA2-97BC-C532E16F4B5D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10" name="Slide Image Placeholder 9">
            <a:extLst>
              <a:ext uri="{FF2B5EF4-FFF2-40B4-BE49-F238E27FC236}">
                <a16:creationId xmlns:a16="http://schemas.microsoft.com/office/drawing/2014/main" id="{8F6B870D-0696-E464-5A7E-C317F49D97E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</p:spTree>
    <p:extLst>
      <p:ext uri="{BB962C8B-B14F-4D97-AF65-F5344CB8AC3E}">
        <p14:creationId xmlns:p14="http://schemas.microsoft.com/office/powerpoint/2010/main" val="39907684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94B3D9-AD6D-807C-9F19-EF5D105B4F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8441E88-3D38-90B0-182B-7D96CA9D6C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638BE4E-2D78-A294-03D4-B91A6A2157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98E098-35D9-725C-7652-3DEE6013183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0D8E1D-8630-4EA2-97BC-C532E16F4B5D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95913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AB573F-7980-8DEB-1F7E-97FBB62F49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E8CEEE-E1F1-3BA3-4B5A-F934018124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6FD031A-D47B-02CC-9B02-B710A2958B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D85DC6-F091-5D2A-EAF0-FAAB6D01FBF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0D8E1D-8630-4EA2-97BC-C532E16F4B5D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6777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FE2452-CC8F-9316-D8FF-4D116D0B2F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55BA72-5352-CC46-B650-5A069583046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0D8E1D-8630-4EA2-97BC-C532E16F4B5D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6" name="Slide Image Placeholder 5">
            <a:extLst>
              <a:ext uri="{FF2B5EF4-FFF2-40B4-BE49-F238E27FC236}">
                <a16:creationId xmlns:a16="http://schemas.microsoft.com/office/drawing/2014/main" id="{01CD993A-8C2F-D59F-322C-B07EF71CFE1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7" name="Notes Placeholder 6">
            <a:extLst>
              <a:ext uri="{FF2B5EF4-FFF2-40B4-BE49-F238E27FC236}">
                <a16:creationId xmlns:a16="http://schemas.microsoft.com/office/drawing/2014/main" id="{51C0BE96-F969-19A3-401F-8358354952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1315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302AE8-65C6-2C6C-9587-31043A973D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DD95D07-82A0-AFAB-D94A-68DF3F93C70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46363BA-E9CE-CDF2-0D10-BCD32E976F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9A89B8-271B-FA49-A296-AB54205182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0D8E1D-8630-4EA2-97BC-C532E16F4B5D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81601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515A01-1DA2-8E0C-C67D-DB158905B7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1A18180-73FF-E1F1-E2E2-716D07ECBDB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1466E7D-0441-3713-D656-BD8432AF7E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22054B-7BBC-4855-D56A-C1C45D62007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0D8E1D-8630-4EA2-97BC-C532E16F4B5D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43365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6E8015-9FA1-BBC3-FB50-B0037D6F43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5036B9-F840-1957-FEBE-3111AD485D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0D8E1D-8630-4EA2-97BC-C532E16F4B5D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6" name="Slide Image Placeholder 5">
            <a:extLst>
              <a:ext uri="{FF2B5EF4-FFF2-40B4-BE49-F238E27FC236}">
                <a16:creationId xmlns:a16="http://schemas.microsoft.com/office/drawing/2014/main" id="{48BDEF39-AD96-BCBC-D880-B80BA43E029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7" name="Notes Placeholder 6">
            <a:extLst>
              <a:ext uri="{FF2B5EF4-FFF2-40B4-BE49-F238E27FC236}">
                <a16:creationId xmlns:a16="http://schemas.microsoft.com/office/drawing/2014/main" id="{39DB440D-A8C2-609C-95ED-48270F5800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9109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73552E-90F1-197F-8706-5BE52FBB2E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3DDBA3C-8321-AEDC-12D9-9BA928A85F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2293B74-9505-2646-EBCF-ABBA72DD2B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3E1040-C187-2830-9E1E-224EF2892E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0D8E1D-8630-4EA2-97BC-C532E16F4B5D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54223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EDA165-D899-B3F6-2EE2-06F3726663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DE925D9-662C-FA17-E5A4-7BC0E0A56E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01CC490-37FD-85AE-54B8-C420021547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C4E030-E6AC-01B4-2DEE-F2698926387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0D8E1D-8630-4EA2-97BC-C532E16F4B5D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10672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8550D0-490E-3041-33A0-105C59054A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EA90B20-6890-2E97-B5AD-95880570B09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8032B2C-3D2D-9169-A7C2-8B56064382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877511-78B6-1476-2E64-CF675C10EB1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0D8E1D-8630-4EA2-97BC-C532E16F4B5D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02999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0D8E1D-8630-4EA2-97BC-C532E16F4B5D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6" name="Slide Image Placeholder 5">
            <a:extLst>
              <a:ext uri="{FF2B5EF4-FFF2-40B4-BE49-F238E27FC236}">
                <a16:creationId xmlns:a16="http://schemas.microsoft.com/office/drawing/2014/main" id="{63C8ADEF-C018-84BF-D410-BAB043022B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7" name="Notes Placeholder 6">
            <a:extLst>
              <a:ext uri="{FF2B5EF4-FFF2-40B4-BE49-F238E27FC236}">
                <a16:creationId xmlns:a16="http://schemas.microsoft.com/office/drawing/2014/main" id="{783EF893-DB70-4754-830D-74AF6AC5BF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6846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0D8E1D-8630-4EA2-97BC-C532E16F4B5D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7" name="Slide Image Placeholder 6">
            <a:extLst>
              <a:ext uri="{FF2B5EF4-FFF2-40B4-BE49-F238E27FC236}">
                <a16:creationId xmlns:a16="http://schemas.microsoft.com/office/drawing/2014/main" id="{58E63DC6-640C-09B1-4C55-E4DF97A4F81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</p:spTree>
    <p:extLst>
      <p:ext uri="{BB962C8B-B14F-4D97-AF65-F5344CB8AC3E}">
        <p14:creationId xmlns:p14="http://schemas.microsoft.com/office/powerpoint/2010/main" val="270617772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380CB9-E387-F68C-BFFC-665F991E16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97451C-D646-5429-C995-46E9456DCA4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0D8E1D-8630-4EA2-97BC-C532E16F4B5D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6" name="Slide Image Placeholder 5">
            <a:extLst>
              <a:ext uri="{FF2B5EF4-FFF2-40B4-BE49-F238E27FC236}">
                <a16:creationId xmlns:a16="http://schemas.microsoft.com/office/drawing/2014/main" id="{430DACDD-AA08-D976-ADE0-B5D2199677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7" name="Notes Placeholder 6">
            <a:extLst>
              <a:ext uri="{FF2B5EF4-FFF2-40B4-BE49-F238E27FC236}">
                <a16:creationId xmlns:a16="http://schemas.microsoft.com/office/drawing/2014/main" id="{3E01FB6A-1CB0-4AF5-0DA9-DDA457A9D4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21042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0D8E1D-8630-4EA2-97BC-C532E16F4B5D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109935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0D8E1D-8630-4EA2-97BC-C532E16F4B5D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19798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0D8E1D-8630-4EA2-97BC-C532E16F4B5D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7" name="Slide Image Placeholder 6">
            <a:extLst>
              <a:ext uri="{FF2B5EF4-FFF2-40B4-BE49-F238E27FC236}">
                <a16:creationId xmlns:a16="http://schemas.microsoft.com/office/drawing/2014/main" id="{3BC45512-72D0-074D-E22C-98D7C905C19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</p:spTree>
    <p:extLst>
      <p:ext uri="{BB962C8B-B14F-4D97-AF65-F5344CB8AC3E}">
        <p14:creationId xmlns:p14="http://schemas.microsoft.com/office/powerpoint/2010/main" val="20806239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0D8E1D-8630-4EA2-97BC-C532E16F4B5D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6" name="Slide Image Placeholder 5">
            <a:extLst>
              <a:ext uri="{FF2B5EF4-FFF2-40B4-BE49-F238E27FC236}">
                <a16:creationId xmlns:a16="http://schemas.microsoft.com/office/drawing/2014/main" id="{C5556632-BF0A-A218-3C59-94CF9D265CC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7" name="Notes Placeholder 6">
            <a:extLst>
              <a:ext uri="{FF2B5EF4-FFF2-40B4-BE49-F238E27FC236}">
                <a16:creationId xmlns:a16="http://schemas.microsoft.com/office/drawing/2014/main" id="{29FE9F81-CB93-CD07-A51B-ACE91C282F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2143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0D8E1D-8630-4EA2-97BC-C532E16F4B5D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12" name="Slide Image Placeholder 11">
            <a:extLst>
              <a:ext uri="{FF2B5EF4-FFF2-40B4-BE49-F238E27FC236}">
                <a16:creationId xmlns:a16="http://schemas.microsoft.com/office/drawing/2014/main" id="{796278FB-CAAE-C676-1408-76C1774CDF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3" name="Notes Placeholder 12">
            <a:extLst>
              <a:ext uri="{FF2B5EF4-FFF2-40B4-BE49-F238E27FC236}">
                <a16:creationId xmlns:a16="http://schemas.microsoft.com/office/drawing/2014/main" id="{B7D58B0F-7BE3-3A12-B64E-53AF935CD8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4472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0D8E1D-8630-4EA2-97BC-C532E16F4B5D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6" name="Slide Image Placeholder 5">
            <a:extLst>
              <a:ext uri="{FF2B5EF4-FFF2-40B4-BE49-F238E27FC236}">
                <a16:creationId xmlns:a16="http://schemas.microsoft.com/office/drawing/2014/main" id="{69811AB6-35F3-2293-83FD-9521FFAE11F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7" name="Notes Placeholder 6">
            <a:extLst>
              <a:ext uri="{FF2B5EF4-FFF2-40B4-BE49-F238E27FC236}">
                <a16:creationId xmlns:a16="http://schemas.microsoft.com/office/drawing/2014/main" id="{85B1CE78-DF4C-9D33-6920-186869EFFF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3900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0D8E1D-8630-4EA2-97BC-C532E16F4B5D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9096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9D327E-BB04-98DA-3A6B-F1571F214F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1C99DE2-241C-C9CF-78C5-9DC8350F2D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7785EEF-B24C-5135-4F97-E27BAA5DAD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FF488A-6EDC-5D32-E6B4-EB9A5AC61E2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0D8E1D-8630-4EA2-97BC-C532E16F4B5D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22358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15B6BF-6C3D-8FD2-D380-2B31B7D310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41B0156-0545-E6B8-7153-973CC3F747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333D2A7-A564-9EFE-91EB-78652BF071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13C74F-3E0D-1D97-B59B-1E193ED876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0D8E1D-8630-4EA2-97BC-C532E16F4B5D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00483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1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1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1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1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1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20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21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22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23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24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25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26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27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28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sv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svg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svg"/><Relationship Id="rId18" Type="http://schemas.openxmlformats.org/officeDocument/2006/relationships/hyperlink" Target="https://twitter.com/AmkorTechnology" TargetMode="External"/><Relationship Id="rId3" Type="http://schemas.openxmlformats.org/officeDocument/2006/relationships/hyperlink" Target="https://amkor.com/" TargetMode="External"/><Relationship Id="rId21" Type="http://schemas.openxmlformats.org/officeDocument/2006/relationships/hyperlink" Target="https://amkor.com/amkor-wechat/" TargetMode="External"/><Relationship Id="rId7" Type="http://schemas.openxmlformats.org/officeDocument/2006/relationships/image" Target="../media/image22.svg"/><Relationship Id="rId12" Type="http://schemas.openxmlformats.org/officeDocument/2006/relationships/image" Target="../media/image27.png"/><Relationship Id="rId17" Type="http://schemas.openxmlformats.org/officeDocument/2006/relationships/hyperlink" Target="https://www.facebook.com/AmkorTechnology/" TargetMode="External"/><Relationship Id="rId2" Type="http://schemas.openxmlformats.org/officeDocument/2006/relationships/image" Target="../media/image18.png"/><Relationship Id="rId16" Type="http://schemas.openxmlformats.org/officeDocument/2006/relationships/hyperlink" Target="https://www.linkedin.com/company/7135/" TargetMode="External"/><Relationship Id="rId20" Type="http://schemas.openxmlformats.org/officeDocument/2006/relationships/hyperlink" Target="https://www.instagram.com/amkortechnology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1.png"/><Relationship Id="rId11" Type="http://schemas.openxmlformats.org/officeDocument/2006/relationships/image" Target="../media/image26.svg"/><Relationship Id="rId24" Type="http://schemas.openxmlformats.org/officeDocument/2006/relationships/image" Target="../media/image6.svg"/><Relationship Id="rId5" Type="http://schemas.openxmlformats.org/officeDocument/2006/relationships/image" Target="../media/image20.svg"/><Relationship Id="rId15" Type="http://schemas.openxmlformats.org/officeDocument/2006/relationships/image" Target="../media/image30.svg"/><Relationship Id="rId23" Type="http://schemas.openxmlformats.org/officeDocument/2006/relationships/image" Target="../media/image5.png"/><Relationship Id="rId10" Type="http://schemas.openxmlformats.org/officeDocument/2006/relationships/image" Target="../media/image25.png"/><Relationship Id="rId19" Type="http://schemas.openxmlformats.org/officeDocument/2006/relationships/hyperlink" Target="https://www.youtube.com/user/AmkorTechnology" TargetMode="External"/><Relationship Id="rId4" Type="http://schemas.openxmlformats.org/officeDocument/2006/relationships/image" Target="../media/image19.png"/><Relationship Id="rId9" Type="http://schemas.openxmlformats.org/officeDocument/2006/relationships/image" Target="../media/image24.svg"/><Relationship Id="rId14" Type="http://schemas.openxmlformats.org/officeDocument/2006/relationships/image" Target="../media/image29.png"/><Relationship Id="rId22" Type="http://schemas.openxmlformats.org/officeDocument/2006/relationships/image" Target="../media/image31.png"/></Relationships>
</file>

<file path=ppt/slideLayouts/_rels/slideLayout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svg"/><Relationship Id="rId18" Type="http://schemas.openxmlformats.org/officeDocument/2006/relationships/hyperlink" Target="https://twitter.com/AmkorTechnology" TargetMode="External"/><Relationship Id="rId3" Type="http://schemas.openxmlformats.org/officeDocument/2006/relationships/hyperlink" Target="https://amkor.com/" TargetMode="External"/><Relationship Id="rId21" Type="http://schemas.openxmlformats.org/officeDocument/2006/relationships/hyperlink" Target="https://amkor.com/amkor-wechat/" TargetMode="External"/><Relationship Id="rId7" Type="http://schemas.openxmlformats.org/officeDocument/2006/relationships/image" Target="../media/image22.svg"/><Relationship Id="rId12" Type="http://schemas.openxmlformats.org/officeDocument/2006/relationships/image" Target="../media/image27.png"/><Relationship Id="rId17" Type="http://schemas.openxmlformats.org/officeDocument/2006/relationships/hyperlink" Target="https://www.facebook.com/AmkorTechnology/" TargetMode="External"/><Relationship Id="rId2" Type="http://schemas.openxmlformats.org/officeDocument/2006/relationships/image" Target="../media/image18.png"/><Relationship Id="rId16" Type="http://schemas.openxmlformats.org/officeDocument/2006/relationships/hyperlink" Target="https://www.linkedin.com/company/7135/" TargetMode="External"/><Relationship Id="rId20" Type="http://schemas.openxmlformats.org/officeDocument/2006/relationships/hyperlink" Target="https://www.instagram.com/amkortechnology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1.png"/><Relationship Id="rId11" Type="http://schemas.openxmlformats.org/officeDocument/2006/relationships/image" Target="../media/image26.svg"/><Relationship Id="rId24" Type="http://schemas.openxmlformats.org/officeDocument/2006/relationships/image" Target="../media/image31.png"/><Relationship Id="rId5" Type="http://schemas.openxmlformats.org/officeDocument/2006/relationships/image" Target="../media/image20.svg"/><Relationship Id="rId15" Type="http://schemas.openxmlformats.org/officeDocument/2006/relationships/image" Target="../media/image30.svg"/><Relationship Id="rId23" Type="http://schemas.openxmlformats.org/officeDocument/2006/relationships/image" Target="../media/image6.svg"/><Relationship Id="rId10" Type="http://schemas.openxmlformats.org/officeDocument/2006/relationships/image" Target="../media/image25.png"/><Relationship Id="rId19" Type="http://schemas.openxmlformats.org/officeDocument/2006/relationships/hyperlink" Target="https://www.youtube.com/user/AmkorTechnology" TargetMode="External"/><Relationship Id="rId4" Type="http://schemas.openxmlformats.org/officeDocument/2006/relationships/image" Target="../media/image19.png"/><Relationship Id="rId9" Type="http://schemas.openxmlformats.org/officeDocument/2006/relationships/image" Target="../media/image24.svg"/><Relationship Id="rId14" Type="http://schemas.openxmlformats.org/officeDocument/2006/relationships/image" Target="../media/image29.png"/><Relationship Id="rId22" Type="http://schemas.openxmlformats.org/officeDocument/2006/relationships/image" Target="../media/image5.png"/></Relationships>
</file>

<file path=ppt/slideLayouts/_rels/slideLayout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svg"/><Relationship Id="rId18" Type="http://schemas.openxmlformats.org/officeDocument/2006/relationships/hyperlink" Target="https://twitter.com/AmkorTechnology" TargetMode="External"/><Relationship Id="rId3" Type="http://schemas.openxmlformats.org/officeDocument/2006/relationships/hyperlink" Target="https://amkor.com/" TargetMode="External"/><Relationship Id="rId21" Type="http://schemas.openxmlformats.org/officeDocument/2006/relationships/hyperlink" Target="https://amkor.com/amkor-wechat/" TargetMode="External"/><Relationship Id="rId7" Type="http://schemas.openxmlformats.org/officeDocument/2006/relationships/image" Target="../media/image22.svg"/><Relationship Id="rId12" Type="http://schemas.openxmlformats.org/officeDocument/2006/relationships/image" Target="../media/image27.png"/><Relationship Id="rId17" Type="http://schemas.openxmlformats.org/officeDocument/2006/relationships/hyperlink" Target="https://www.facebook.com/AmkorTechnology/" TargetMode="External"/><Relationship Id="rId2" Type="http://schemas.openxmlformats.org/officeDocument/2006/relationships/image" Target="../media/image18.png"/><Relationship Id="rId16" Type="http://schemas.openxmlformats.org/officeDocument/2006/relationships/hyperlink" Target="https://www.linkedin.com/company/7135/" TargetMode="External"/><Relationship Id="rId20" Type="http://schemas.openxmlformats.org/officeDocument/2006/relationships/hyperlink" Target="https://www.instagram.com/amkortechnology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1.png"/><Relationship Id="rId11" Type="http://schemas.openxmlformats.org/officeDocument/2006/relationships/image" Target="../media/image26.svg"/><Relationship Id="rId24" Type="http://schemas.openxmlformats.org/officeDocument/2006/relationships/image" Target="../media/image31.png"/><Relationship Id="rId5" Type="http://schemas.openxmlformats.org/officeDocument/2006/relationships/image" Target="../media/image20.svg"/><Relationship Id="rId15" Type="http://schemas.openxmlformats.org/officeDocument/2006/relationships/image" Target="../media/image30.svg"/><Relationship Id="rId23" Type="http://schemas.openxmlformats.org/officeDocument/2006/relationships/image" Target="../media/image6.svg"/><Relationship Id="rId10" Type="http://schemas.openxmlformats.org/officeDocument/2006/relationships/image" Target="../media/image25.png"/><Relationship Id="rId19" Type="http://schemas.openxmlformats.org/officeDocument/2006/relationships/hyperlink" Target="https://www.youtube.com/user/AmkorTechnology" TargetMode="External"/><Relationship Id="rId4" Type="http://schemas.openxmlformats.org/officeDocument/2006/relationships/image" Target="../media/image19.png"/><Relationship Id="rId9" Type="http://schemas.openxmlformats.org/officeDocument/2006/relationships/image" Target="../media/image24.svg"/><Relationship Id="rId14" Type="http://schemas.openxmlformats.org/officeDocument/2006/relationships/image" Target="../media/image29.png"/><Relationship Id="rId22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140946A1-5433-3962-6305-8CD647A80ADA}"/>
              </a:ext>
            </a:extLst>
          </p:cNvPr>
          <p:cNvGrpSpPr>
            <a:grpSpLocks noGrp="1" noUngrp="1" noRot="1" noMove="1" noResize="1"/>
          </p:cNvGrpSpPr>
          <p:nvPr userDrawn="1"/>
        </p:nvGrpSpPr>
        <p:grpSpPr>
          <a:xfrm>
            <a:off x="0" y="0"/>
            <a:ext cx="2496312" cy="6858000"/>
            <a:chOff x="0" y="0"/>
            <a:chExt cx="2496312" cy="6858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0A2406E-CDFF-1F80-F622-2B8186B1578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0" y="5138928"/>
              <a:ext cx="2496312" cy="1719072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75000"/>
                  </a:schemeClr>
                </a:gs>
                <a:gs pos="59000">
                  <a:schemeClr val="accent1">
                    <a:alpha val="0"/>
                  </a:schemeClr>
                </a:gs>
              </a:gsLst>
              <a:lin ang="18900000" scaled="0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normAutofit/>
            </a:bodyPr>
            <a:lstStyle/>
            <a:p>
              <a:pPr marL="0" indent="0" algn="l">
                <a:buClr>
                  <a:schemeClr val="bg1"/>
                </a:buClr>
                <a:buSzPct val="75000"/>
                <a:buFontTx/>
                <a:buNone/>
              </a:pPr>
              <a:endPara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866D87FA-CB56-E626-BAED-1E2E64EF18E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>
            <a:xfrm rot="10800000" flipH="1">
              <a:off x="1" y="0"/>
              <a:ext cx="1499616" cy="1143000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75000"/>
                  </a:schemeClr>
                </a:gs>
                <a:gs pos="59000">
                  <a:schemeClr val="accent1">
                    <a:alpha val="0"/>
                  </a:schemeClr>
                </a:gs>
              </a:gsLst>
              <a:lin ang="18900000" scaled="0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normAutofit/>
            </a:bodyPr>
            <a:lstStyle/>
            <a:p>
              <a:pPr marL="0" indent="0" algn="l">
                <a:buClr>
                  <a:schemeClr val="bg1"/>
                </a:buClr>
                <a:buSzPct val="75000"/>
                <a:buFontTx/>
                <a:buNone/>
              </a:pPr>
              <a:endPara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8" name="Tagline">
            <a:extLst>
              <a:ext uri="{FF2B5EF4-FFF2-40B4-BE49-F238E27FC236}">
                <a16:creationId xmlns:a16="http://schemas.microsoft.com/office/drawing/2014/main" id="{5CA752F2-3C25-457C-F18D-D8F8FDBC62D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7070721" y="4132174"/>
            <a:ext cx="35878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ctr">
              <a:spcBef>
                <a:spcPts val="600"/>
              </a:spcBef>
              <a:buClr>
                <a:schemeClr val="accent1"/>
              </a:buClr>
              <a:buSzPct val="75000"/>
              <a:buFontTx/>
              <a:buNone/>
            </a:pP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ENABLING the FUTURE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3C04FAB-D55C-DB32-9FFB-E4868CF3D0F1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 userDrawn="1"/>
        </p:nvCxnSpPr>
        <p:spPr>
          <a:xfrm>
            <a:off x="7630201" y="3795032"/>
            <a:ext cx="2468880" cy="0"/>
          </a:xfrm>
          <a:prstGeom prst="line">
            <a:avLst/>
          </a:prstGeom>
          <a:ln w="12700">
            <a:solidFill>
              <a:schemeClr val="tx1">
                <a:lumMod val="40000"/>
                <a:lumOff val="60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Logo">
            <a:extLst>
              <a:ext uri="{FF2B5EF4-FFF2-40B4-BE49-F238E27FC236}">
                <a16:creationId xmlns:a16="http://schemas.microsoft.com/office/drawing/2014/main" id="{1E61868B-1B68-FA4C-E80F-691352C8D88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32266" y="1805221"/>
            <a:ext cx="4464751" cy="1661879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0344945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Large Pho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E18060-8E50-9D1A-4246-6289784716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320" y="228600"/>
            <a:ext cx="6885432" cy="10058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290D79E-7067-2DD0-681D-6178CCF0623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4320" y="1234440"/>
            <a:ext cx="6885432" cy="52120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2D0D613-2605-9FEF-5E84-B7DC507F428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318248" y="0"/>
            <a:ext cx="4873752" cy="6492240"/>
          </a:xfrm>
          <a:solidFill>
            <a:schemeClr val="bg2"/>
          </a:solidFill>
        </p:spPr>
        <p:txBody>
          <a:bodyPr tIns="91440" bIns="91440" anchor="ctr">
            <a:normAutofit/>
          </a:bodyPr>
          <a:lstStyle>
            <a:lvl1pPr marL="0" indent="0" algn="ctr">
              <a:buFontTx/>
              <a:buNone/>
              <a:defRPr sz="1800"/>
            </a:lvl1pPr>
          </a:lstStyle>
          <a:p>
            <a:r>
              <a:rPr lang="en-US" dirty="0"/>
              <a:t>Click to insert picture</a:t>
            </a:r>
          </a:p>
        </p:txBody>
      </p:sp>
    </p:spTree>
    <p:extLst>
      <p:ext uri="{BB962C8B-B14F-4D97-AF65-F5344CB8AC3E}">
        <p14:creationId xmlns:p14="http://schemas.microsoft.com/office/powerpoint/2010/main" val="13783318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Large Photo Left,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E18060-8E50-9D1A-4246-6289784716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9868" y="228600"/>
            <a:ext cx="6885432" cy="10058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290D79E-7067-2DD0-681D-6178CCF0623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039868" y="1234440"/>
            <a:ext cx="6885432" cy="52120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2D0D613-2605-9FEF-5E84-B7DC507F428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4873752" cy="6492240"/>
          </a:xfrm>
          <a:solidFill>
            <a:schemeClr val="bg2"/>
          </a:solidFill>
        </p:spPr>
        <p:txBody>
          <a:bodyPr tIns="91440" bIns="91440" anchor="ctr">
            <a:normAutofit/>
          </a:bodyPr>
          <a:lstStyle>
            <a:lvl1pPr marL="0" indent="0" algn="ctr">
              <a:buFontTx/>
              <a:buNone/>
              <a:defRPr sz="1800"/>
            </a:lvl1pPr>
          </a:lstStyle>
          <a:p>
            <a:r>
              <a:rPr lang="en-US" dirty="0"/>
              <a:t>Click to insert picture</a:t>
            </a:r>
          </a:p>
        </p:txBody>
      </p:sp>
    </p:spTree>
    <p:extLst>
      <p:ext uri="{BB962C8B-B14F-4D97-AF65-F5344CB8AC3E}">
        <p14:creationId xmlns:p14="http://schemas.microsoft.com/office/powerpoint/2010/main" val="30566669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941284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1"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2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99DD9FDD-56DC-6BC1-B505-653CD5F0238C}"/>
              </a:ext>
            </a:extLst>
          </p:cNvPr>
          <p:cNvGrpSpPr>
            <a:grpSpLocks noGrp="1" noUngrp="1" noRot="1" noMove="1" noResize="1"/>
          </p:cNvGrpSpPr>
          <p:nvPr userDrawn="1"/>
        </p:nvGrpSpPr>
        <p:grpSpPr>
          <a:xfrm>
            <a:off x="0" y="0"/>
            <a:ext cx="2496312" cy="6858000"/>
            <a:chOff x="0" y="0"/>
            <a:chExt cx="2496312" cy="6858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D988FC5-2036-BFB0-A8A4-EFCD2166886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0" y="5138928"/>
              <a:ext cx="2496312" cy="1719072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75000"/>
                  </a:schemeClr>
                </a:gs>
                <a:gs pos="59000">
                  <a:schemeClr val="accent1">
                    <a:alpha val="0"/>
                  </a:schemeClr>
                </a:gs>
              </a:gsLst>
              <a:lin ang="18900000" scaled="0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normAutofit/>
            </a:bodyPr>
            <a:lstStyle/>
            <a:p>
              <a:pPr marL="0" indent="0" algn="l">
                <a:buClr>
                  <a:schemeClr val="bg1"/>
                </a:buClr>
                <a:buSzPct val="75000"/>
                <a:buFontTx/>
                <a:buNone/>
              </a:pPr>
              <a:endPara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48B993C-3ABC-E276-2F1C-65D3DB29ADF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>
            <a:xfrm flipV="1">
              <a:off x="0" y="0"/>
              <a:ext cx="1446245" cy="830424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alpha val="68000"/>
                  </a:schemeClr>
                </a:gs>
                <a:gs pos="59000">
                  <a:schemeClr val="accent5">
                    <a:alpha val="0"/>
                  </a:schemeClr>
                </a:gs>
              </a:gsLst>
              <a:lin ang="18900000" scaled="0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normAutofit/>
            </a:bodyPr>
            <a:lstStyle/>
            <a:p>
              <a:pPr marL="0" indent="0" algn="l">
                <a:buClr>
                  <a:schemeClr val="bg1"/>
                </a:buClr>
                <a:buSzPct val="75000"/>
                <a:buFontTx/>
                <a:buNone/>
              </a:pPr>
              <a:endPara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D8A40CDD-4EC8-945C-9010-6A7AC6FC246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4930588" y="1234441"/>
            <a:ext cx="5966393" cy="2537459"/>
          </a:xfrm>
          <a:prstGeom prst="rect">
            <a:avLst/>
          </a:prstGeom>
          <a:gradFill flip="none" rotWithShape="1">
            <a:gsLst>
              <a:gs pos="50000">
                <a:schemeClr val="bg1"/>
              </a:gs>
              <a:gs pos="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rmAutofit/>
          </a:bodyPr>
          <a:lstStyle/>
          <a:p>
            <a:pPr marL="0" indent="0" algn="l">
              <a:buClr>
                <a:schemeClr val="bg1"/>
              </a:buClr>
              <a:buSzPct val="75000"/>
              <a:buFontTx/>
              <a:buNone/>
            </a:pPr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Logo - Footer">
            <a:extLst>
              <a:ext uri="{FF2B5EF4-FFF2-40B4-BE49-F238E27FC236}">
                <a16:creationId xmlns:a16="http://schemas.microsoft.com/office/drawing/2014/main" id="{A8C4B5F9-6CF1-96B6-6ADA-382D46D7F03C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4320" y="6537960"/>
            <a:ext cx="680924" cy="253455"/>
          </a:xfrm>
          <a:prstGeom prst="rect">
            <a:avLst/>
          </a:prstGeom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A762636-9EB5-48D2-E7F1-1C640792D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0096" y="1234440"/>
            <a:ext cx="6592824" cy="2542032"/>
          </a:xfrm>
        </p:spPr>
        <p:txBody>
          <a:bodyPr anchor="b"/>
          <a:lstStyle>
            <a:lvl1pPr algn="r">
              <a:defRPr sz="3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2B94C560-59C8-5CC0-E298-CB54F367A256}"/>
              </a:ext>
            </a:extLst>
          </p:cNvPr>
          <p:cNvSpPr txBox="1"/>
          <p:nvPr userDrawn="1"/>
        </p:nvSpPr>
        <p:spPr>
          <a:xfrm>
            <a:off x="11525250" y="6584447"/>
            <a:ext cx="457200" cy="228600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1B50DEB-583C-4ABC-9220-E28A8ED62353}" type="slidenum">
              <a:rPr lang="en-US" sz="800" smtClean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050" dirty="0">
              <a:solidFill>
                <a:schemeClr val="tx1"/>
              </a:solidFill>
              <a:latin typeface="+mn-lt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D77CBB06-F4E9-A9E4-8AC3-2F45E7B644A6}"/>
              </a:ext>
            </a:extLst>
          </p:cNvPr>
          <p:cNvSpPr txBox="1"/>
          <p:nvPr userDrawn="1"/>
        </p:nvSpPr>
        <p:spPr>
          <a:xfrm>
            <a:off x="9493843" y="6584447"/>
            <a:ext cx="2269532" cy="228600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Arial" panose="020B0604020202020204" pitchFamily="34" charset="0"/>
              </a:rPr>
              <a:t>© 2026 Amkor Technology, Inc.</a:t>
            </a:r>
            <a:endParaRPr lang="en-US" sz="800" dirty="0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9952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 1 with Presenter Detail"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2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21E678BD-1DD1-8EEC-D941-01ED1B96083F}"/>
              </a:ext>
            </a:extLst>
          </p:cNvPr>
          <p:cNvGrpSpPr>
            <a:grpSpLocks noGrp="1" noUngrp="1" noRot="1" noMove="1" noResize="1"/>
          </p:cNvGrpSpPr>
          <p:nvPr userDrawn="1"/>
        </p:nvGrpSpPr>
        <p:grpSpPr>
          <a:xfrm>
            <a:off x="0" y="0"/>
            <a:ext cx="2496312" cy="6858000"/>
            <a:chOff x="0" y="0"/>
            <a:chExt cx="2496312" cy="68580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07AF30F-BACE-F16D-40D1-025010FB0EA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0" y="5138928"/>
              <a:ext cx="2496312" cy="1719072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75000"/>
                  </a:schemeClr>
                </a:gs>
                <a:gs pos="59000">
                  <a:schemeClr val="accent1">
                    <a:alpha val="0"/>
                  </a:schemeClr>
                </a:gs>
              </a:gsLst>
              <a:lin ang="18900000" scaled="0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normAutofit/>
            </a:bodyPr>
            <a:lstStyle/>
            <a:p>
              <a:pPr marL="0" indent="0" algn="l">
                <a:buClr>
                  <a:schemeClr val="bg1"/>
                </a:buClr>
                <a:buSzPct val="75000"/>
                <a:buFontTx/>
                <a:buNone/>
              </a:pPr>
              <a:endPara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BB6ECE6-8834-C3EE-8EC2-9C81D8D7691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>
            <a:xfrm flipV="1">
              <a:off x="0" y="0"/>
              <a:ext cx="1446245" cy="830424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alpha val="68000"/>
                  </a:schemeClr>
                </a:gs>
                <a:gs pos="59000">
                  <a:schemeClr val="accent5">
                    <a:alpha val="0"/>
                  </a:schemeClr>
                </a:gs>
              </a:gsLst>
              <a:lin ang="18900000" scaled="0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normAutofit/>
            </a:bodyPr>
            <a:lstStyle/>
            <a:p>
              <a:pPr marL="0" indent="0" algn="l">
                <a:buClr>
                  <a:schemeClr val="bg1"/>
                </a:buClr>
                <a:buSzPct val="75000"/>
                <a:buFontTx/>
                <a:buNone/>
              </a:pPr>
              <a:endPara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4850CB8C-C384-CF82-747B-4D2D26975E39}"/>
              </a:ext>
            </a:extLst>
          </p:cNvPr>
          <p:cNvSpPr>
            <a:spLocks/>
          </p:cNvSpPr>
          <p:nvPr userDrawn="1"/>
        </p:nvSpPr>
        <p:spPr>
          <a:xfrm>
            <a:off x="0" y="5138928"/>
            <a:ext cx="2496312" cy="1719072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75000"/>
                </a:schemeClr>
              </a:gs>
              <a:gs pos="59000">
                <a:schemeClr val="accent1">
                  <a:alpha val="0"/>
                </a:schemeClr>
              </a:gs>
            </a:gsLst>
            <a:lin ang="18900000" scaled="0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rmAutofit/>
          </a:bodyPr>
          <a:lstStyle/>
          <a:p>
            <a:pPr marL="0" indent="0" algn="l">
              <a:buClr>
                <a:schemeClr val="bg1"/>
              </a:buClr>
              <a:buSzPct val="75000"/>
              <a:buFontTx/>
              <a:buNone/>
            </a:pPr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2FB8280-DB66-F95E-5160-CA1FF927104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4930588" y="1234441"/>
            <a:ext cx="5966393" cy="4233671"/>
          </a:xfrm>
          <a:prstGeom prst="rect">
            <a:avLst/>
          </a:prstGeom>
          <a:gradFill flip="none" rotWithShape="1">
            <a:gsLst>
              <a:gs pos="50000">
                <a:schemeClr val="bg1"/>
              </a:gs>
              <a:gs pos="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rmAutofit/>
          </a:bodyPr>
          <a:lstStyle/>
          <a:p>
            <a:pPr marL="0" indent="0" algn="l">
              <a:buClr>
                <a:schemeClr val="bg1"/>
              </a:buClr>
              <a:buSzPct val="75000"/>
              <a:buFontTx/>
              <a:buNone/>
            </a:pPr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Logo - Footer">
            <a:extLst>
              <a:ext uri="{FF2B5EF4-FFF2-40B4-BE49-F238E27FC236}">
                <a16:creationId xmlns:a16="http://schemas.microsoft.com/office/drawing/2014/main" id="{1D0FE792-8E1D-2F1B-D6A1-1C58A9297DD9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4320" y="6537960"/>
            <a:ext cx="680924" cy="253455"/>
          </a:xfrm>
          <a:prstGeom prst="rect">
            <a:avLst/>
          </a:prstGeom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A762636-9EB5-48D2-E7F1-1C640792D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0096" y="1234440"/>
            <a:ext cx="6592824" cy="2542032"/>
          </a:xfrm>
        </p:spPr>
        <p:txBody>
          <a:bodyPr anchor="b"/>
          <a:lstStyle>
            <a:lvl1pPr algn="r">
              <a:defRPr sz="3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FC94AB-1A07-134D-958D-2B3A14F2A7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40096" y="3840480"/>
            <a:ext cx="6592824" cy="1627632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Slide Number placeholder">
            <a:extLst>
              <a:ext uri="{FF2B5EF4-FFF2-40B4-BE49-F238E27FC236}">
                <a16:creationId xmlns:a16="http://schemas.microsoft.com/office/drawing/2014/main" id="{C29D0B41-4C01-C27F-09A7-8E4E1207CE76}"/>
              </a:ext>
            </a:extLst>
          </p:cNvPr>
          <p:cNvSpPr txBox="1"/>
          <p:nvPr userDrawn="1"/>
        </p:nvSpPr>
        <p:spPr>
          <a:xfrm>
            <a:off x="11525250" y="6584447"/>
            <a:ext cx="457200" cy="228600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1B50DEB-583C-4ABC-9220-E28A8ED62353}" type="slidenum">
              <a:rPr lang="en-US" sz="800" smtClean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050" dirty="0">
              <a:solidFill>
                <a:schemeClr val="tx1"/>
              </a:solidFill>
              <a:latin typeface="+mn-lt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12" name="Footer placeholder">
            <a:extLst>
              <a:ext uri="{FF2B5EF4-FFF2-40B4-BE49-F238E27FC236}">
                <a16:creationId xmlns:a16="http://schemas.microsoft.com/office/drawing/2014/main" id="{24AD589A-3E17-0343-109C-B7E4393D64E1}"/>
              </a:ext>
            </a:extLst>
          </p:cNvPr>
          <p:cNvSpPr txBox="1"/>
          <p:nvPr userDrawn="1"/>
        </p:nvSpPr>
        <p:spPr>
          <a:xfrm>
            <a:off x="9493843" y="6584447"/>
            <a:ext cx="2269532" cy="228600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Arial" panose="020B0604020202020204" pitchFamily="34" charset="0"/>
              </a:rPr>
              <a:t>© 2026 Amkor Technology, Inc.</a:t>
            </a:r>
            <a:endParaRPr lang="en-US" sz="800" dirty="0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5900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2"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2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D0AD33CA-98B7-C71F-875A-50CD4F5BA93C}"/>
              </a:ext>
            </a:extLst>
          </p:cNvPr>
          <p:cNvGrpSpPr>
            <a:grpSpLocks noGrp="1" noUngrp="1" noRot="1" noMove="1" noResize="1"/>
          </p:cNvGrpSpPr>
          <p:nvPr userDrawn="1"/>
        </p:nvGrpSpPr>
        <p:grpSpPr>
          <a:xfrm>
            <a:off x="0" y="0"/>
            <a:ext cx="2496312" cy="6858000"/>
            <a:chOff x="0" y="0"/>
            <a:chExt cx="2496312" cy="6858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1FB3054-B928-9B1E-226E-5B85ED989D0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0" y="5138928"/>
              <a:ext cx="2496312" cy="1719072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75000"/>
                  </a:schemeClr>
                </a:gs>
                <a:gs pos="59000">
                  <a:schemeClr val="accent1">
                    <a:alpha val="0"/>
                  </a:schemeClr>
                </a:gs>
              </a:gsLst>
              <a:lin ang="18900000" scaled="0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normAutofit/>
            </a:bodyPr>
            <a:lstStyle/>
            <a:p>
              <a:pPr marL="0" indent="0" algn="l">
                <a:buClr>
                  <a:schemeClr val="bg1"/>
                </a:buClr>
                <a:buSzPct val="75000"/>
                <a:buFontTx/>
                <a:buNone/>
              </a:pPr>
              <a:endPara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D3F478C-2886-9DEA-5642-491BC6A8946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>
            <a:xfrm flipV="1">
              <a:off x="0" y="0"/>
              <a:ext cx="1446245" cy="830424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alpha val="68000"/>
                  </a:schemeClr>
                </a:gs>
                <a:gs pos="59000">
                  <a:schemeClr val="accent5">
                    <a:alpha val="0"/>
                  </a:schemeClr>
                </a:gs>
              </a:gsLst>
              <a:lin ang="18900000" scaled="0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normAutofit/>
            </a:bodyPr>
            <a:lstStyle/>
            <a:p>
              <a:pPr marL="0" indent="0" algn="l">
                <a:buClr>
                  <a:schemeClr val="bg1"/>
                </a:buClr>
                <a:buSzPct val="75000"/>
                <a:buFontTx/>
                <a:buNone/>
              </a:pPr>
              <a:endPara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0EA9D06E-B754-3A25-38E7-E5452ED28F6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4930588" y="1234441"/>
            <a:ext cx="5966393" cy="2537459"/>
          </a:xfrm>
          <a:prstGeom prst="rect">
            <a:avLst/>
          </a:prstGeom>
          <a:gradFill flip="none" rotWithShape="1">
            <a:gsLst>
              <a:gs pos="50000">
                <a:schemeClr val="bg1"/>
              </a:gs>
              <a:gs pos="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rmAutofit/>
          </a:bodyPr>
          <a:lstStyle/>
          <a:p>
            <a:pPr marL="0" indent="0" algn="l">
              <a:buClr>
                <a:schemeClr val="bg1"/>
              </a:buClr>
              <a:buSzPct val="75000"/>
              <a:buFontTx/>
              <a:buNone/>
            </a:pPr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Logo - Footer">
            <a:extLst>
              <a:ext uri="{FF2B5EF4-FFF2-40B4-BE49-F238E27FC236}">
                <a16:creationId xmlns:a16="http://schemas.microsoft.com/office/drawing/2014/main" id="{A8C4B5F9-6CF1-96B6-6ADA-382D46D7F03C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4320" y="6537960"/>
            <a:ext cx="680924" cy="253455"/>
          </a:xfrm>
          <a:prstGeom prst="rect">
            <a:avLst/>
          </a:prstGeom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A762636-9EB5-48D2-E7F1-1C640792D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0096" y="1234440"/>
            <a:ext cx="6592824" cy="2542032"/>
          </a:xfrm>
        </p:spPr>
        <p:txBody>
          <a:bodyPr anchor="b"/>
          <a:lstStyle>
            <a:lvl1pPr algn="r">
              <a:defRPr sz="3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 placeholder">
            <a:extLst>
              <a:ext uri="{FF2B5EF4-FFF2-40B4-BE49-F238E27FC236}">
                <a16:creationId xmlns:a16="http://schemas.microsoft.com/office/drawing/2014/main" id="{270692CA-C663-A1B4-C2B1-5295D97365D2}"/>
              </a:ext>
            </a:extLst>
          </p:cNvPr>
          <p:cNvSpPr txBox="1"/>
          <p:nvPr userDrawn="1"/>
        </p:nvSpPr>
        <p:spPr>
          <a:xfrm>
            <a:off x="11525250" y="6584447"/>
            <a:ext cx="457200" cy="228600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1B50DEB-583C-4ABC-9220-E28A8ED62353}" type="slidenum">
              <a:rPr lang="en-US" sz="800" smtClean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050" dirty="0">
              <a:solidFill>
                <a:schemeClr val="tx1"/>
              </a:solidFill>
              <a:latin typeface="+mn-lt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11" name="Footer placeholder">
            <a:extLst>
              <a:ext uri="{FF2B5EF4-FFF2-40B4-BE49-F238E27FC236}">
                <a16:creationId xmlns:a16="http://schemas.microsoft.com/office/drawing/2014/main" id="{FBBC1508-6C36-5E28-56AE-8B3A15A23A37}"/>
              </a:ext>
            </a:extLst>
          </p:cNvPr>
          <p:cNvSpPr txBox="1"/>
          <p:nvPr userDrawn="1"/>
        </p:nvSpPr>
        <p:spPr>
          <a:xfrm>
            <a:off x="9493843" y="6584447"/>
            <a:ext cx="2269532" cy="228600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Arial" panose="020B0604020202020204" pitchFamily="34" charset="0"/>
              </a:rPr>
              <a:t>© 2026 Amkor Technology, Inc.</a:t>
            </a:r>
            <a:endParaRPr lang="en-US" sz="800" dirty="0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18100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 2 with Presenter Detail"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2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7D3C8DB6-F439-D54F-3156-FC2A0CD29708}"/>
              </a:ext>
            </a:extLst>
          </p:cNvPr>
          <p:cNvGrpSpPr>
            <a:grpSpLocks noGrp="1" noUngrp="1" noRot="1" noMove="1" noResize="1"/>
          </p:cNvGrpSpPr>
          <p:nvPr userDrawn="1"/>
        </p:nvGrpSpPr>
        <p:grpSpPr>
          <a:xfrm>
            <a:off x="0" y="0"/>
            <a:ext cx="2496312" cy="6858000"/>
            <a:chOff x="0" y="0"/>
            <a:chExt cx="2496312" cy="685800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B4D3FF9-755E-536F-CB77-8493075466E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0" y="5138928"/>
              <a:ext cx="2496312" cy="1719072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75000"/>
                  </a:schemeClr>
                </a:gs>
                <a:gs pos="59000">
                  <a:schemeClr val="accent1">
                    <a:alpha val="0"/>
                  </a:schemeClr>
                </a:gs>
              </a:gsLst>
              <a:lin ang="18900000" scaled="0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normAutofit/>
            </a:bodyPr>
            <a:lstStyle/>
            <a:p>
              <a:pPr marL="0" indent="0" algn="l">
                <a:buClr>
                  <a:schemeClr val="bg1"/>
                </a:buClr>
                <a:buSzPct val="75000"/>
                <a:buFontTx/>
                <a:buNone/>
              </a:pPr>
              <a:endPara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0ED86BE-42D6-0AAE-033C-8322F37D7DF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>
            <a:xfrm flipV="1">
              <a:off x="0" y="0"/>
              <a:ext cx="1446245" cy="830424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alpha val="68000"/>
                  </a:schemeClr>
                </a:gs>
                <a:gs pos="59000">
                  <a:schemeClr val="accent5">
                    <a:alpha val="0"/>
                  </a:schemeClr>
                </a:gs>
              </a:gsLst>
              <a:lin ang="18900000" scaled="0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normAutofit/>
            </a:bodyPr>
            <a:lstStyle/>
            <a:p>
              <a:pPr marL="0" indent="0" algn="l">
                <a:buClr>
                  <a:schemeClr val="bg1"/>
                </a:buClr>
                <a:buSzPct val="75000"/>
                <a:buFontTx/>
                <a:buNone/>
              </a:pPr>
              <a:endPara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B1DAD315-697D-B604-8E76-7FFCCC974D4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4930588" y="1234441"/>
            <a:ext cx="5966393" cy="4233671"/>
          </a:xfrm>
          <a:prstGeom prst="rect">
            <a:avLst/>
          </a:prstGeom>
          <a:gradFill flip="none" rotWithShape="1">
            <a:gsLst>
              <a:gs pos="50000">
                <a:schemeClr val="bg1"/>
              </a:gs>
              <a:gs pos="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rmAutofit/>
          </a:bodyPr>
          <a:lstStyle/>
          <a:p>
            <a:pPr marL="0" indent="0" algn="l">
              <a:buClr>
                <a:schemeClr val="bg1"/>
              </a:buClr>
              <a:buSzPct val="75000"/>
              <a:buFontTx/>
              <a:buNone/>
            </a:pPr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Logo - Footer">
            <a:extLst>
              <a:ext uri="{FF2B5EF4-FFF2-40B4-BE49-F238E27FC236}">
                <a16:creationId xmlns:a16="http://schemas.microsoft.com/office/drawing/2014/main" id="{1D0FE792-8E1D-2F1B-D6A1-1C58A9297DD9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4320" y="6537960"/>
            <a:ext cx="680924" cy="253455"/>
          </a:xfrm>
          <a:prstGeom prst="rect">
            <a:avLst/>
          </a:prstGeom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A762636-9EB5-48D2-E7F1-1C640792D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0096" y="1234440"/>
            <a:ext cx="6592824" cy="2542032"/>
          </a:xfrm>
        </p:spPr>
        <p:txBody>
          <a:bodyPr anchor="b"/>
          <a:lstStyle>
            <a:lvl1pPr algn="r">
              <a:defRPr sz="3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FC94AB-1A07-134D-958D-2B3A14F2A7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40096" y="3840480"/>
            <a:ext cx="6592824" cy="1627632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C8D3A300-8483-33D7-8477-908B578F7690}"/>
              </a:ext>
            </a:extLst>
          </p:cNvPr>
          <p:cNvSpPr txBox="1"/>
          <p:nvPr userDrawn="1"/>
        </p:nvSpPr>
        <p:spPr>
          <a:xfrm>
            <a:off x="11525250" y="6584447"/>
            <a:ext cx="457200" cy="228600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1B50DEB-583C-4ABC-9220-E28A8ED62353}" type="slidenum">
              <a:rPr lang="en-US" sz="800" smtClean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050" dirty="0">
              <a:solidFill>
                <a:schemeClr val="tx1"/>
              </a:solidFill>
              <a:latin typeface="+mn-lt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12" name="Footer placeholder">
            <a:extLst>
              <a:ext uri="{FF2B5EF4-FFF2-40B4-BE49-F238E27FC236}">
                <a16:creationId xmlns:a16="http://schemas.microsoft.com/office/drawing/2014/main" id="{38566102-78E8-70E2-967A-8C0B5A38B5D5}"/>
              </a:ext>
            </a:extLst>
          </p:cNvPr>
          <p:cNvSpPr txBox="1"/>
          <p:nvPr userDrawn="1"/>
        </p:nvSpPr>
        <p:spPr>
          <a:xfrm>
            <a:off x="9493843" y="6584447"/>
            <a:ext cx="2269532" cy="228600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Arial" panose="020B0604020202020204" pitchFamily="34" charset="0"/>
              </a:rPr>
              <a:t>© 2026 Amkor Technology, Inc.</a:t>
            </a:r>
            <a:endParaRPr lang="en-US" sz="800" dirty="0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84550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3"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5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B99491AC-8D55-28BC-A688-3B4725D9C93D}"/>
              </a:ext>
            </a:extLst>
          </p:cNvPr>
          <p:cNvGrpSpPr>
            <a:grpSpLocks noGrp="1" noUngrp="1" noRot="1" noMove="1" noResize="1"/>
          </p:cNvGrpSpPr>
          <p:nvPr userDrawn="1"/>
        </p:nvGrpSpPr>
        <p:grpSpPr>
          <a:xfrm>
            <a:off x="0" y="0"/>
            <a:ext cx="2496312" cy="6858000"/>
            <a:chOff x="0" y="0"/>
            <a:chExt cx="2496312" cy="6858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9770031-208A-C391-A36A-9E9CBA30347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0" y="5138928"/>
              <a:ext cx="2496312" cy="1719072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75000"/>
                  </a:schemeClr>
                </a:gs>
                <a:gs pos="59000">
                  <a:schemeClr val="accent1">
                    <a:alpha val="0"/>
                  </a:schemeClr>
                </a:gs>
              </a:gsLst>
              <a:lin ang="18900000" scaled="0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normAutofit/>
            </a:bodyPr>
            <a:lstStyle/>
            <a:p>
              <a:pPr marL="0" indent="0" algn="l">
                <a:buClr>
                  <a:schemeClr val="bg1"/>
                </a:buClr>
                <a:buSzPct val="75000"/>
                <a:buFontTx/>
                <a:buNone/>
              </a:pPr>
              <a:endPara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C3EF637-FBDA-97EF-FB67-0176052FE3F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>
            <a:xfrm flipV="1">
              <a:off x="0" y="0"/>
              <a:ext cx="1446245" cy="830424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alpha val="68000"/>
                  </a:schemeClr>
                </a:gs>
                <a:gs pos="59000">
                  <a:schemeClr val="accent5">
                    <a:alpha val="0"/>
                  </a:schemeClr>
                </a:gs>
              </a:gsLst>
              <a:lin ang="18900000" scaled="0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normAutofit/>
            </a:bodyPr>
            <a:lstStyle/>
            <a:p>
              <a:pPr marL="0" indent="0" algn="l">
                <a:buClr>
                  <a:schemeClr val="bg1"/>
                </a:buClr>
                <a:buSzPct val="75000"/>
                <a:buFontTx/>
                <a:buNone/>
              </a:pPr>
              <a:endPara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CD6E26FC-677F-A1FD-2DEE-732564EE987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4930588" y="1234441"/>
            <a:ext cx="5966393" cy="2537459"/>
          </a:xfrm>
          <a:prstGeom prst="rect">
            <a:avLst/>
          </a:prstGeom>
          <a:gradFill flip="none" rotWithShape="1">
            <a:gsLst>
              <a:gs pos="50000">
                <a:schemeClr val="bg1"/>
              </a:gs>
              <a:gs pos="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rmAutofit/>
          </a:bodyPr>
          <a:lstStyle/>
          <a:p>
            <a:pPr marL="0" indent="0" algn="l">
              <a:buClr>
                <a:schemeClr val="bg1"/>
              </a:buClr>
              <a:buSzPct val="75000"/>
              <a:buFontTx/>
              <a:buNone/>
            </a:pPr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Logo - Footer">
            <a:extLst>
              <a:ext uri="{FF2B5EF4-FFF2-40B4-BE49-F238E27FC236}">
                <a16:creationId xmlns:a16="http://schemas.microsoft.com/office/drawing/2014/main" id="{A8C4B5F9-6CF1-96B6-6ADA-382D46D7F03C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4320" y="6537960"/>
            <a:ext cx="680924" cy="253455"/>
          </a:xfrm>
          <a:prstGeom prst="rect">
            <a:avLst/>
          </a:prstGeom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A762636-9EB5-48D2-E7F1-1C640792D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0096" y="1234440"/>
            <a:ext cx="6592824" cy="2542032"/>
          </a:xfrm>
        </p:spPr>
        <p:txBody>
          <a:bodyPr anchor="b"/>
          <a:lstStyle>
            <a:lvl1pPr algn="r">
              <a:defRPr sz="3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4A60EFA3-0C43-4438-91DC-F5AEF1CFF6A3}"/>
              </a:ext>
            </a:extLst>
          </p:cNvPr>
          <p:cNvSpPr txBox="1"/>
          <p:nvPr userDrawn="1"/>
        </p:nvSpPr>
        <p:spPr>
          <a:xfrm>
            <a:off x="11525250" y="6584447"/>
            <a:ext cx="457200" cy="228600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1B50DEB-583C-4ABC-9220-E28A8ED62353}" type="slidenum">
              <a:rPr lang="en-US" sz="800" smtClean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050" dirty="0">
              <a:solidFill>
                <a:schemeClr val="tx1"/>
              </a:solidFill>
              <a:latin typeface="+mn-lt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11" name="Footer placeholder">
            <a:extLst>
              <a:ext uri="{FF2B5EF4-FFF2-40B4-BE49-F238E27FC236}">
                <a16:creationId xmlns:a16="http://schemas.microsoft.com/office/drawing/2014/main" id="{626F931E-12AE-075A-E6C7-0C7ED329FE68}"/>
              </a:ext>
            </a:extLst>
          </p:cNvPr>
          <p:cNvSpPr txBox="1"/>
          <p:nvPr userDrawn="1"/>
        </p:nvSpPr>
        <p:spPr>
          <a:xfrm>
            <a:off x="9493843" y="6584447"/>
            <a:ext cx="2269532" cy="228600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Arial" panose="020B0604020202020204" pitchFamily="34" charset="0"/>
              </a:rPr>
              <a:t>© 2026 Amkor Technology, Inc.</a:t>
            </a:r>
            <a:endParaRPr lang="en-US" sz="800" dirty="0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943128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 3 with Presenter Detail"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5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A9DDD9F-23F5-AEF8-F9F9-621127BA128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4930588" y="1234441"/>
            <a:ext cx="5966393" cy="4233671"/>
          </a:xfrm>
          <a:prstGeom prst="rect">
            <a:avLst/>
          </a:prstGeom>
          <a:gradFill flip="none" rotWithShape="1">
            <a:gsLst>
              <a:gs pos="50000">
                <a:schemeClr val="bg1"/>
              </a:gs>
              <a:gs pos="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rmAutofit/>
          </a:bodyPr>
          <a:lstStyle/>
          <a:p>
            <a:pPr marL="0" indent="0" algn="l">
              <a:buClr>
                <a:schemeClr val="bg1"/>
              </a:buClr>
              <a:buSzPct val="75000"/>
              <a:buFontTx/>
              <a:buNone/>
            </a:pPr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77B1F48-1CBE-CFC9-87DF-9D82ED147C63}"/>
              </a:ext>
            </a:extLst>
          </p:cNvPr>
          <p:cNvGrpSpPr>
            <a:grpSpLocks noGrp="1" noUngrp="1" noRot="1" noMove="1" noResize="1"/>
          </p:cNvGrpSpPr>
          <p:nvPr userDrawn="1"/>
        </p:nvGrpSpPr>
        <p:grpSpPr>
          <a:xfrm>
            <a:off x="0" y="0"/>
            <a:ext cx="2496312" cy="6858000"/>
            <a:chOff x="0" y="0"/>
            <a:chExt cx="2496312" cy="68580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52EB7F6-126B-B807-2079-59544D9D036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0" y="5138928"/>
              <a:ext cx="2496312" cy="1719072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75000"/>
                  </a:schemeClr>
                </a:gs>
                <a:gs pos="59000">
                  <a:schemeClr val="accent1">
                    <a:alpha val="0"/>
                  </a:schemeClr>
                </a:gs>
              </a:gsLst>
              <a:lin ang="18900000" scaled="0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normAutofit/>
            </a:bodyPr>
            <a:lstStyle/>
            <a:p>
              <a:pPr marL="0" indent="0" algn="l">
                <a:buClr>
                  <a:schemeClr val="bg1"/>
                </a:buClr>
                <a:buSzPct val="75000"/>
                <a:buFontTx/>
                <a:buNone/>
              </a:pPr>
              <a:endPara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EE74C26-F1D3-8E94-8481-6C3CA0F00F6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>
            <a:xfrm flipV="1">
              <a:off x="0" y="0"/>
              <a:ext cx="1446245" cy="830424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alpha val="68000"/>
                  </a:schemeClr>
                </a:gs>
                <a:gs pos="59000">
                  <a:schemeClr val="accent5">
                    <a:alpha val="0"/>
                  </a:schemeClr>
                </a:gs>
              </a:gsLst>
              <a:lin ang="18900000" scaled="0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normAutofit/>
            </a:bodyPr>
            <a:lstStyle/>
            <a:p>
              <a:pPr marL="0" indent="0" algn="l">
                <a:buClr>
                  <a:schemeClr val="bg1"/>
                </a:buClr>
                <a:buSzPct val="75000"/>
                <a:buFontTx/>
                <a:buNone/>
              </a:pPr>
              <a:endPara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10" name="Logo - Footer">
            <a:extLst>
              <a:ext uri="{FF2B5EF4-FFF2-40B4-BE49-F238E27FC236}">
                <a16:creationId xmlns:a16="http://schemas.microsoft.com/office/drawing/2014/main" id="{1D0FE792-8E1D-2F1B-D6A1-1C58A9297DD9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4320" y="6537960"/>
            <a:ext cx="680924" cy="253455"/>
          </a:xfrm>
          <a:prstGeom prst="rect">
            <a:avLst/>
          </a:prstGeom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A762636-9EB5-48D2-E7F1-1C640792D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0096" y="1234440"/>
            <a:ext cx="6592824" cy="2542032"/>
          </a:xfrm>
        </p:spPr>
        <p:txBody>
          <a:bodyPr anchor="b"/>
          <a:lstStyle>
            <a:lvl1pPr algn="r">
              <a:defRPr sz="3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FC94AB-1A07-134D-958D-2B3A14F2A7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40096" y="3840480"/>
            <a:ext cx="6592824" cy="1627632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Slide Number placeholder">
            <a:extLst>
              <a:ext uri="{FF2B5EF4-FFF2-40B4-BE49-F238E27FC236}">
                <a16:creationId xmlns:a16="http://schemas.microsoft.com/office/drawing/2014/main" id="{BFE1B1C0-0C5E-1698-0143-CDC2438341B3}"/>
              </a:ext>
            </a:extLst>
          </p:cNvPr>
          <p:cNvSpPr txBox="1"/>
          <p:nvPr userDrawn="1"/>
        </p:nvSpPr>
        <p:spPr>
          <a:xfrm>
            <a:off x="11525250" y="6584447"/>
            <a:ext cx="457200" cy="228600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1B50DEB-583C-4ABC-9220-E28A8ED62353}" type="slidenum">
              <a:rPr lang="en-US" sz="800" smtClean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050" dirty="0">
              <a:solidFill>
                <a:schemeClr val="tx1"/>
              </a:solidFill>
              <a:latin typeface="+mn-lt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12" name="Footer placeholder">
            <a:extLst>
              <a:ext uri="{FF2B5EF4-FFF2-40B4-BE49-F238E27FC236}">
                <a16:creationId xmlns:a16="http://schemas.microsoft.com/office/drawing/2014/main" id="{B214265D-0D3B-797D-F441-C64ADDFC3B7A}"/>
              </a:ext>
            </a:extLst>
          </p:cNvPr>
          <p:cNvSpPr txBox="1"/>
          <p:nvPr userDrawn="1"/>
        </p:nvSpPr>
        <p:spPr>
          <a:xfrm>
            <a:off x="9493843" y="6584447"/>
            <a:ext cx="2269532" cy="228600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Arial" panose="020B0604020202020204" pitchFamily="34" charset="0"/>
              </a:rPr>
              <a:t>© 2026 Amkor Technology, Inc.</a:t>
            </a:r>
            <a:endParaRPr lang="en-US" sz="800" dirty="0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813051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4"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5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4DB3EF8-8AF2-2A42-4014-0910121004DD}"/>
              </a:ext>
            </a:extLst>
          </p:cNvPr>
          <p:cNvGrpSpPr>
            <a:grpSpLocks noGrp="1" noUngrp="1" noRot="1" noMove="1" noResize="1"/>
          </p:cNvGrpSpPr>
          <p:nvPr userDrawn="1"/>
        </p:nvGrpSpPr>
        <p:grpSpPr>
          <a:xfrm>
            <a:off x="0" y="0"/>
            <a:ext cx="2496312" cy="6858000"/>
            <a:chOff x="0" y="0"/>
            <a:chExt cx="2496312" cy="68580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DEDA5F0-7804-F3DF-3F41-ACC96F1AA65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0" y="5138928"/>
              <a:ext cx="2496312" cy="1719072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75000"/>
                  </a:schemeClr>
                </a:gs>
                <a:gs pos="59000">
                  <a:schemeClr val="accent1">
                    <a:alpha val="0"/>
                  </a:schemeClr>
                </a:gs>
              </a:gsLst>
              <a:lin ang="18900000" scaled="0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normAutofit/>
            </a:bodyPr>
            <a:lstStyle/>
            <a:p>
              <a:pPr marL="0" indent="0" algn="l">
                <a:buClr>
                  <a:schemeClr val="bg1"/>
                </a:buClr>
                <a:buSzPct val="75000"/>
                <a:buFontTx/>
                <a:buNone/>
              </a:pPr>
              <a:endPara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5E4417A-3B53-D030-F0F9-379B95C864F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>
            <a:xfrm flipV="1">
              <a:off x="0" y="0"/>
              <a:ext cx="1446245" cy="830424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alpha val="68000"/>
                  </a:schemeClr>
                </a:gs>
                <a:gs pos="59000">
                  <a:schemeClr val="accent5">
                    <a:alpha val="0"/>
                  </a:schemeClr>
                </a:gs>
              </a:gsLst>
              <a:lin ang="18900000" scaled="0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normAutofit/>
            </a:bodyPr>
            <a:lstStyle/>
            <a:p>
              <a:pPr marL="0" indent="0" algn="l">
                <a:buClr>
                  <a:schemeClr val="bg1"/>
                </a:buClr>
                <a:buSzPct val="75000"/>
                <a:buFontTx/>
                <a:buNone/>
              </a:pPr>
              <a:endPara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5F7EC1F3-564C-4CA0-9AC2-2A62F1766F8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4930588" y="1234441"/>
            <a:ext cx="5966393" cy="2537459"/>
          </a:xfrm>
          <a:prstGeom prst="rect">
            <a:avLst/>
          </a:prstGeom>
          <a:gradFill flip="none" rotWithShape="1">
            <a:gsLst>
              <a:gs pos="50000">
                <a:schemeClr val="bg1"/>
              </a:gs>
              <a:gs pos="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rmAutofit/>
          </a:bodyPr>
          <a:lstStyle/>
          <a:p>
            <a:pPr marL="0" indent="0" algn="l">
              <a:buClr>
                <a:schemeClr val="bg1"/>
              </a:buClr>
              <a:buSzPct val="75000"/>
              <a:buFontTx/>
              <a:buNone/>
            </a:pPr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Logo - Footer">
            <a:extLst>
              <a:ext uri="{FF2B5EF4-FFF2-40B4-BE49-F238E27FC236}">
                <a16:creationId xmlns:a16="http://schemas.microsoft.com/office/drawing/2014/main" id="{A8C4B5F9-6CF1-96B6-6ADA-382D46D7F03C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4320" y="6537960"/>
            <a:ext cx="680924" cy="253455"/>
          </a:xfrm>
          <a:prstGeom prst="rect">
            <a:avLst/>
          </a:prstGeom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A762636-9EB5-48D2-E7F1-1C640792D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0096" y="1234440"/>
            <a:ext cx="6592824" cy="2542032"/>
          </a:xfrm>
        </p:spPr>
        <p:txBody>
          <a:bodyPr anchor="b"/>
          <a:lstStyle>
            <a:lvl1pPr algn="r">
              <a:defRPr sz="3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 placeholder">
            <a:extLst>
              <a:ext uri="{FF2B5EF4-FFF2-40B4-BE49-F238E27FC236}">
                <a16:creationId xmlns:a16="http://schemas.microsoft.com/office/drawing/2014/main" id="{7BC718FD-455C-0E72-4C03-7DCFD2C53F33}"/>
              </a:ext>
            </a:extLst>
          </p:cNvPr>
          <p:cNvSpPr txBox="1"/>
          <p:nvPr userDrawn="1"/>
        </p:nvSpPr>
        <p:spPr>
          <a:xfrm>
            <a:off x="11525250" y="6584447"/>
            <a:ext cx="457200" cy="228600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1B50DEB-583C-4ABC-9220-E28A8ED62353}" type="slidenum">
              <a:rPr lang="en-US" sz="800" smtClean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050" dirty="0">
              <a:solidFill>
                <a:schemeClr val="tx1"/>
              </a:solidFill>
              <a:latin typeface="+mn-lt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11" name="Footer placeholder">
            <a:extLst>
              <a:ext uri="{FF2B5EF4-FFF2-40B4-BE49-F238E27FC236}">
                <a16:creationId xmlns:a16="http://schemas.microsoft.com/office/drawing/2014/main" id="{2BCA01EA-94BC-886E-9E5F-B69A7D5A2E2D}"/>
              </a:ext>
            </a:extLst>
          </p:cNvPr>
          <p:cNvSpPr txBox="1"/>
          <p:nvPr userDrawn="1"/>
        </p:nvSpPr>
        <p:spPr>
          <a:xfrm>
            <a:off x="9493843" y="6584447"/>
            <a:ext cx="2269532" cy="228600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Arial" panose="020B0604020202020204" pitchFamily="34" charset="0"/>
              </a:rPr>
              <a:t>© 2026 Amkor Technology, Inc.</a:t>
            </a:r>
            <a:endParaRPr lang="en-US" sz="800" dirty="0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105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CA12DA96-BE91-E14B-318A-DC1C8F6277C7}"/>
              </a:ext>
            </a:extLst>
          </p:cNvPr>
          <p:cNvGrpSpPr>
            <a:grpSpLocks noGrp="1" noUngrp="1" noRot="1" noMove="1" noResize="1"/>
          </p:cNvGrpSpPr>
          <p:nvPr userDrawn="1"/>
        </p:nvGrpSpPr>
        <p:grpSpPr>
          <a:xfrm>
            <a:off x="0" y="0"/>
            <a:ext cx="2496312" cy="6858000"/>
            <a:chOff x="0" y="0"/>
            <a:chExt cx="2496312" cy="68580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BC40B7D-6420-670F-F6CC-D1D6AACC089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0" y="5138928"/>
              <a:ext cx="2496312" cy="1719072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75000"/>
                  </a:schemeClr>
                </a:gs>
                <a:gs pos="59000">
                  <a:schemeClr val="accent1">
                    <a:alpha val="0"/>
                  </a:schemeClr>
                </a:gs>
              </a:gsLst>
              <a:lin ang="18900000" scaled="0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normAutofit/>
            </a:bodyPr>
            <a:lstStyle/>
            <a:p>
              <a:pPr marL="0" indent="0" algn="l">
                <a:buClr>
                  <a:schemeClr val="bg1"/>
                </a:buClr>
                <a:buSzPct val="75000"/>
                <a:buFontTx/>
                <a:buNone/>
              </a:pPr>
              <a:endPara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9D89362-A9B9-698D-E2DF-D8A5149BBF7B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>
            <a:xfrm rot="10800000" flipH="1">
              <a:off x="1" y="0"/>
              <a:ext cx="1499616" cy="1143000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75000"/>
                  </a:schemeClr>
                </a:gs>
                <a:gs pos="59000">
                  <a:schemeClr val="accent1">
                    <a:alpha val="0"/>
                  </a:schemeClr>
                </a:gs>
              </a:gsLst>
              <a:lin ang="18900000" scaled="0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normAutofit/>
            </a:bodyPr>
            <a:lstStyle/>
            <a:p>
              <a:pPr marL="0" indent="0" algn="l">
                <a:buClr>
                  <a:schemeClr val="bg1"/>
                </a:buClr>
                <a:buSzPct val="75000"/>
                <a:buFontTx/>
                <a:buNone/>
              </a:pPr>
              <a:endPara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11" name="Logo">
            <a:extLst>
              <a:ext uri="{FF2B5EF4-FFF2-40B4-BE49-F238E27FC236}">
                <a16:creationId xmlns:a16="http://schemas.microsoft.com/office/drawing/2014/main" id="{32AE74CA-16D4-336C-5820-6FC4862A14AA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96355" y="238027"/>
            <a:ext cx="1928945" cy="717997"/>
          </a:xfrm>
          <a:prstGeom prst="rect">
            <a:avLst/>
          </a:prstGeom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9215482-FB81-8B75-2274-F94D2C967C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40096" y="1234440"/>
            <a:ext cx="6592824" cy="2542032"/>
          </a:xfrm>
        </p:spPr>
        <p:txBody>
          <a:bodyPr anchor="b">
            <a:normAutofit/>
          </a:bodyPr>
          <a:lstStyle>
            <a:lvl1pPr algn="r"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35A007-7785-28B1-B84A-EA57B3AC31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40096" y="3840480"/>
            <a:ext cx="6592824" cy="1627632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762049C0-3704-7093-275F-679F75D65FED}"/>
              </a:ext>
            </a:extLst>
          </p:cNvPr>
          <p:cNvSpPr txBox="1"/>
          <p:nvPr userDrawn="1"/>
        </p:nvSpPr>
        <p:spPr>
          <a:xfrm>
            <a:off x="9493843" y="6584447"/>
            <a:ext cx="2269532" cy="228600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Arial" panose="020B0604020202020204" pitchFamily="34" charset="0"/>
              </a:rPr>
              <a:t>© 2026 Amkor Technology, Inc.</a:t>
            </a:r>
            <a:endParaRPr lang="en-US" sz="800" dirty="0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4697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 4 with Presenter Detail"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5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614BB3F7-15AE-CAA1-AFB5-D5DA77FD9009}"/>
              </a:ext>
            </a:extLst>
          </p:cNvPr>
          <p:cNvGrpSpPr>
            <a:grpSpLocks noGrp="1" noUngrp="1" noRot="1" noMove="1" noResize="1"/>
          </p:cNvGrpSpPr>
          <p:nvPr userDrawn="1"/>
        </p:nvGrpSpPr>
        <p:grpSpPr>
          <a:xfrm>
            <a:off x="0" y="0"/>
            <a:ext cx="2496312" cy="6858000"/>
            <a:chOff x="0" y="0"/>
            <a:chExt cx="2496312" cy="68580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62299F4-5631-1B67-4004-92A35441F4E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0" y="5138928"/>
              <a:ext cx="2496312" cy="1719072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75000"/>
                  </a:schemeClr>
                </a:gs>
                <a:gs pos="59000">
                  <a:schemeClr val="accent1">
                    <a:alpha val="0"/>
                  </a:schemeClr>
                </a:gs>
              </a:gsLst>
              <a:lin ang="18900000" scaled="0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normAutofit/>
            </a:bodyPr>
            <a:lstStyle/>
            <a:p>
              <a:pPr marL="0" indent="0" algn="l">
                <a:buClr>
                  <a:schemeClr val="bg1"/>
                </a:buClr>
                <a:buSzPct val="75000"/>
                <a:buFontTx/>
                <a:buNone/>
              </a:pPr>
              <a:endPara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5A34585-CF9F-3D9C-72F5-A599297FB1B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>
            <a:xfrm flipV="1">
              <a:off x="0" y="0"/>
              <a:ext cx="1446245" cy="830424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alpha val="68000"/>
                  </a:schemeClr>
                </a:gs>
                <a:gs pos="59000">
                  <a:schemeClr val="accent5">
                    <a:alpha val="0"/>
                  </a:schemeClr>
                </a:gs>
              </a:gsLst>
              <a:lin ang="18900000" scaled="0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normAutofit/>
            </a:bodyPr>
            <a:lstStyle/>
            <a:p>
              <a:pPr marL="0" indent="0" algn="l">
                <a:buClr>
                  <a:schemeClr val="bg1"/>
                </a:buClr>
                <a:buSzPct val="75000"/>
                <a:buFontTx/>
                <a:buNone/>
              </a:pPr>
              <a:endPara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7DB62A9F-AD17-8B85-74DC-79C498C69F5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4930588" y="1234441"/>
            <a:ext cx="5966393" cy="4233671"/>
          </a:xfrm>
          <a:prstGeom prst="rect">
            <a:avLst/>
          </a:prstGeom>
          <a:gradFill flip="none" rotWithShape="1">
            <a:gsLst>
              <a:gs pos="50000">
                <a:schemeClr val="bg1"/>
              </a:gs>
              <a:gs pos="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rmAutofit/>
          </a:bodyPr>
          <a:lstStyle/>
          <a:p>
            <a:pPr marL="0" indent="0" algn="l">
              <a:buClr>
                <a:schemeClr val="bg1"/>
              </a:buClr>
              <a:buSzPct val="75000"/>
              <a:buFontTx/>
              <a:buNone/>
            </a:pPr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Logo - Footer">
            <a:extLst>
              <a:ext uri="{FF2B5EF4-FFF2-40B4-BE49-F238E27FC236}">
                <a16:creationId xmlns:a16="http://schemas.microsoft.com/office/drawing/2014/main" id="{1D0FE792-8E1D-2F1B-D6A1-1C58A9297DD9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4320" y="6537960"/>
            <a:ext cx="680924" cy="253455"/>
          </a:xfrm>
          <a:prstGeom prst="rect">
            <a:avLst/>
          </a:prstGeom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A762636-9EB5-48D2-E7F1-1C640792D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0096" y="1234440"/>
            <a:ext cx="6592824" cy="2542032"/>
          </a:xfrm>
        </p:spPr>
        <p:txBody>
          <a:bodyPr anchor="b"/>
          <a:lstStyle>
            <a:lvl1pPr algn="r">
              <a:defRPr sz="3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FC94AB-1A07-134D-958D-2B3A14F2A7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40096" y="3840480"/>
            <a:ext cx="6592824" cy="1627632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Slide Number placeholder">
            <a:extLst>
              <a:ext uri="{FF2B5EF4-FFF2-40B4-BE49-F238E27FC236}">
                <a16:creationId xmlns:a16="http://schemas.microsoft.com/office/drawing/2014/main" id="{D89B5B09-72EE-7973-A1A2-154C5F5CDD68}"/>
              </a:ext>
            </a:extLst>
          </p:cNvPr>
          <p:cNvSpPr txBox="1"/>
          <p:nvPr userDrawn="1"/>
        </p:nvSpPr>
        <p:spPr>
          <a:xfrm>
            <a:off x="11525250" y="6584447"/>
            <a:ext cx="457200" cy="228600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1B50DEB-583C-4ABC-9220-E28A8ED62353}" type="slidenum">
              <a:rPr lang="en-US" sz="800" smtClean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050" dirty="0">
              <a:solidFill>
                <a:schemeClr val="tx1"/>
              </a:solidFill>
              <a:latin typeface="+mn-lt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12" name="Footer placeholder">
            <a:extLst>
              <a:ext uri="{FF2B5EF4-FFF2-40B4-BE49-F238E27FC236}">
                <a16:creationId xmlns:a16="http://schemas.microsoft.com/office/drawing/2014/main" id="{889F51D6-19D7-ECA5-E288-9DBBC8344F01}"/>
              </a:ext>
            </a:extLst>
          </p:cNvPr>
          <p:cNvSpPr txBox="1"/>
          <p:nvPr userDrawn="1"/>
        </p:nvSpPr>
        <p:spPr>
          <a:xfrm>
            <a:off x="9493843" y="6584447"/>
            <a:ext cx="2269532" cy="228600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Arial" panose="020B0604020202020204" pitchFamily="34" charset="0"/>
              </a:rPr>
              <a:t>© 2026 Amkor Technology, Inc.</a:t>
            </a:r>
            <a:endParaRPr lang="en-US" sz="800" dirty="0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122014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5"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5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64F9C375-31C3-9A25-589E-901A9C5AD40A}"/>
              </a:ext>
            </a:extLst>
          </p:cNvPr>
          <p:cNvGrpSpPr>
            <a:grpSpLocks noGrp="1" noUngrp="1" noRot="1" noMove="1" noResize="1"/>
          </p:cNvGrpSpPr>
          <p:nvPr userDrawn="1"/>
        </p:nvGrpSpPr>
        <p:grpSpPr>
          <a:xfrm>
            <a:off x="0" y="0"/>
            <a:ext cx="2496312" cy="6858000"/>
            <a:chOff x="0" y="0"/>
            <a:chExt cx="2496312" cy="68580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B1E4282-556E-F112-8558-C9B8ADDE183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0" y="5138928"/>
              <a:ext cx="2496312" cy="1719072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75000"/>
                  </a:schemeClr>
                </a:gs>
                <a:gs pos="59000">
                  <a:schemeClr val="accent1">
                    <a:alpha val="0"/>
                  </a:schemeClr>
                </a:gs>
              </a:gsLst>
              <a:lin ang="18900000" scaled="0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normAutofit/>
            </a:bodyPr>
            <a:lstStyle/>
            <a:p>
              <a:pPr marL="0" indent="0" algn="l">
                <a:buClr>
                  <a:schemeClr val="bg1"/>
                </a:buClr>
                <a:buSzPct val="75000"/>
                <a:buFontTx/>
                <a:buNone/>
              </a:pPr>
              <a:endPara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11EC2E6-F6D4-369C-8221-06E9535FAA1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>
            <a:xfrm flipV="1">
              <a:off x="0" y="0"/>
              <a:ext cx="1446245" cy="830424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alpha val="68000"/>
                  </a:schemeClr>
                </a:gs>
                <a:gs pos="59000">
                  <a:schemeClr val="accent5">
                    <a:alpha val="0"/>
                  </a:schemeClr>
                </a:gs>
              </a:gsLst>
              <a:lin ang="18900000" scaled="0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normAutofit/>
            </a:bodyPr>
            <a:lstStyle/>
            <a:p>
              <a:pPr marL="0" indent="0" algn="l">
                <a:buClr>
                  <a:schemeClr val="bg1"/>
                </a:buClr>
                <a:buSzPct val="75000"/>
                <a:buFontTx/>
                <a:buNone/>
              </a:pPr>
              <a:endPara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CD6E26FC-677F-A1FD-2DEE-732564EE987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4930588" y="1234441"/>
            <a:ext cx="5966393" cy="2537459"/>
          </a:xfrm>
          <a:prstGeom prst="rect">
            <a:avLst/>
          </a:prstGeom>
          <a:gradFill flip="none" rotWithShape="1">
            <a:gsLst>
              <a:gs pos="50000">
                <a:schemeClr val="bg1"/>
              </a:gs>
              <a:gs pos="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rmAutofit/>
          </a:bodyPr>
          <a:lstStyle/>
          <a:p>
            <a:pPr marL="0" indent="0" algn="l">
              <a:buClr>
                <a:schemeClr val="bg1"/>
              </a:buClr>
              <a:buSzPct val="75000"/>
              <a:buFontTx/>
              <a:buNone/>
            </a:pPr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Logo - Footer">
            <a:extLst>
              <a:ext uri="{FF2B5EF4-FFF2-40B4-BE49-F238E27FC236}">
                <a16:creationId xmlns:a16="http://schemas.microsoft.com/office/drawing/2014/main" id="{A8C4B5F9-6CF1-96B6-6ADA-382D46D7F03C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4320" y="6537960"/>
            <a:ext cx="680924" cy="253455"/>
          </a:xfrm>
          <a:prstGeom prst="rect">
            <a:avLst/>
          </a:prstGeom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A762636-9EB5-48D2-E7F1-1C640792D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0096" y="1234440"/>
            <a:ext cx="6592824" cy="2542032"/>
          </a:xfrm>
        </p:spPr>
        <p:txBody>
          <a:bodyPr anchor="b"/>
          <a:lstStyle>
            <a:lvl1pPr algn="r">
              <a:defRPr sz="3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42556604-0F81-79FA-2111-0D85A02E519A}"/>
              </a:ext>
            </a:extLst>
          </p:cNvPr>
          <p:cNvSpPr txBox="1"/>
          <p:nvPr userDrawn="1"/>
        </p:nvSpPr>
        <p:spPr>
          <a:xfrm>
            <a:off x="11525250" y="6584447"/>
            <a:ext cx="457200" cy="228600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1B50DEB-583C-4ABC-9220-E28A8ED62353}" type="slidenum">
              <a:rPr lang="en-US" sz="800" smtClean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050" dirty="0">
              <a:solidFill>
                <a:schemeClr val="tx1"/>
              </a:solidFill>
              <a:latin typeface="+mn-lt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11" name="Footer placeholder">
            <a:extLst>
              <a:ext uri="{FF2B5EF4-FFF2-40B4-BE49-F238E27FC236}">
                <a16:creationId xmlns:a16="http://schemas.microsoft.com/office/drawing/2014/main" id="{74B888A7-0F97-9BC5-1012-A6E9C71FA039}"/>
              </a:ext>
            </a:extLst>
          </p:cNvPr>
          <p:cNvSpPr txBox="1"/>
          <p:nvPr userDrawn="1"/>
        </p:nvSpPr>
        <p:spPr>
          <a:xfrm>
            <a:off x="9493843" y="6584447"/>
            <a:ext cx="2269532" cy="228600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Arial" panose="020B0604020202020204" pitchFamily="34" charset="0"/>
              </a:rPr>
              <a:t>© 2026 Amkor Technology, Inc.</a:t>
            </a:r>
            <a:endParaRPr lang="en-US" sz="800" dirty="0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372046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 5 with Presenter Detail"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5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0683A52-7BE6-34E2-EEBE-F18140F681C3}"/>
              </a:ext>
            </a:extLst>
          </p:cNvPr>
          <p:cNvGrpSpPr>
            <a:grpSpLocks noGrp="1" noUngrp="1" noRot="1" noMove="1" noResize="1"/>
          </p:cNvGrpSpPr>
          <p:nvPr userDrawn="1"/>
        </p:nvGrpSpPr>
        <p:grpSpPr>
          <a:xfrm>
            <a:off x="0" y="0"/>
            <a:ext cx="2496312" cy="6858000"/>
            <a:chOff x="0" y="0"/>
            <a:chExt cx="2496312" cy="68580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6D4B294-54F1-8872-A5B3-27303A8AD7B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0" y="5138928"/>
              <a:ext cx="2496312" cy="1719072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75000"/>
                  </a:schemeClr>
                </a:gs>
                <a:gs pos="59000">
                  <a:schemeClr val="accent1">
                    <a:alpha val="0"/>
                  </a:schemeClr>
                </a:gs>
              </a:gsLst>
              <a:lin ang="18900000" scaled="0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normAutofit/>
            </a:bodyPr>
            <a:lstStyle/>
            <a:p>
              <a:pPr marL="0" indent="0" algn="l">
                <a:buClr>
                  <a:schemeClr val="bg1"/>
                </a:buClr>
                <a:buSzPct val="75000"/>
                <a:buFontTx/>
                <a:buNone/>
              </a:pPr>
              <a:endPara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5BD6D89-BC5F-7C04-7B6B-27EF13A2A68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>
            <a:xfrm flipV="1">
              <a:off x="0" y="0"/>
              <a:ext cx="1446245" cy="830424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alpha val="68000"/>
                  </a:schemeClr>
                </a:gs>
                <a:gs pos="59000">
                  <a:schemeClr val="accent5">
                    <a:alpha val="0"/>
                  </a:schemeClr>
                </a:gs>
              </a:gsLst>
              <a:lin ang="18900000" scaled="0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normAutofit/>
            </a:bodyPr>
            <a:lstStyle/>
            <a:p>
              <a:pPr marL="0" indent="0" algn="l">
                <a:buClr>
                  <a:schemeClr val="bg1"/>
                </a:buClr>
                <a:buSzPct val="75000"/>
                <a:buFontTx/>
                <a:buNone/>
              </a:pPr>
              <a:endPara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6A9DDD9F-23F5-AEF8-F9F9-621127BA128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4930588" y="1234441"/>
            <a:ext cx="5966393" cy="4233671"/>
          </a:xfrm>
          <a:prstGeom prst="rect">
            <a:avLst/>
          </a:prstGeom>
          <a:gradFill flip="none" rotWithShape="1">
            <a:gsLst>
              <a:gs pos="50000">
                <a:schemeClr val="bg1"/>
              </a:gs>
              <a:gs pos="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rmAutofit/>
          </a:bodyPr>
          <a:lstStyle/>
          <a:p>
            <a:pPr marL="0" indent="0" algn="l">
              <a:buClr>
                <a:schemeClr val="bg1"/>
              </a:buClr>
              <a:buSzPct val="75000"/>
              <a:buFontTx/>
              <a:buNone/>
            </a:pPr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Logo - Footer">
            <a:extLst>
              <a:ext uri="{FF2B5EF4-FFF2-40B4-BE49-F238E27FC236}">
                <a16:creationId xmlns:a16="http://schemas.microsoft.com/office/drawing/2014/main" id="{1D0FE792-8E1D-2F1B-D6A1-1C58A9297DD9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4320" y="6537960"/>
            <a:ext cx="680924" cy="253455"/>
          </a:xfrm>
          <a:prstGeom prst="rect">
            <a:avLst/>
          </a:prstGeom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A762636-9EB5-48D2-E7F1-1C640792D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0096" y="1234440"/>
            <a:ext cx="6592824" cy="2542032"/>
          </a:xfrm>
        </p:spPr>
        <p:txBody>
          <a:bodyPr anchor="b"/>
          <a:lstStyle>
            <a:lvl1pPr algn="r">
              <a:defRPr sz="3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FC94AB-1A07-134D-958D-2B3A14F2A7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40096" y="3840480"/>
            <a:ext cx="6592824" cy="1627632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F1B50A4A-E780-801C-DE7A-52097B1353F9}"/>
              </a:ext>
            </a:extLst>
          </p:cNvPr>
          <p:cNvSpPr txBox="1"/>
          <p:nvPr userDrawn="1"/>
        </p:nvSpPr>
        <p:spPr>
          <a:xfrm>
            <a:off x="11525250" y="6584447"/>
            <a:ext cx="457200" cy="228600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1B50DEB-583C-4ABC-9220-E28A8ED62353}" type="slidenum">
              <a:rPr lang="en-US" sz="800" smtClean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050" dirty="0">
              <a:solidFill>
                <a:schemeClr val="tx1"/>
              </a:solidFill>
              <a:latin typeface="+mn-lt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11" name="Footer placeholder">
            <a:extLst>
              <a:ext uri="{FF2B5EF4-FFF2-40B4-BE49-F238E27FC236}">
                <a16:creationId xmlns:a16="http://schemas.microsoft.com/office/drawing/2014/main" id="{BB636423-0B5D-FB27-9802-EA66E21A3CA8}"/>
              </a:ext>
            </a:extLst>
          </p:cNvPr>
          <p:cNvSpPr txBox="1"/>
          <p:nvPr userDrawn="1"/>
        </p:nvSpPr>
        <p:spPr>
          <a:xfrm>
            <a:off x="9493843" y="6584447"/>
            <a:ext cx="2269532" cy="228600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Arial" panose="020B0604020202020204" pitchFamily="34" charset="0"/>
              </a:rPr>
              <a:t>© 2026 Amkor Technology, Inc.</a:t>
            </a:r>
            <a:endParaRPr lang="en-US" sz="800" dirty="0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422630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6"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5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6EAD613-D62A-664A-DEED-48FAEFF40B94}"/>
              </a:ext>
            </a:extLst>
          </p:cNvPr>
          <p:cNvGrpSpPr>
            <a:grpSpLocks noGrp="1" noUngrp="1" noRot="1" noMove="1" noResize="1"/>
          </p:cNvGrpSpPr>
          <p:nvPr userDrawn="1"/>
        </p:nvGrpSpPr>
        <p:grpSpPr>
          <a:xfrm>
            <a:off x="0" y="0"/>
            <a:ext cx="2496312" cy="6858000"/>
            <a:chOff x="0" y="0"/>
            <a:chExt cx="2496312" cy="68580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FC9B079-6EC9-229E-9829-7F60C7437CC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0" y="5138928"/>
              <a:ext cx="2496312" cy="1719072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75000"/>
                  </a:schemeClr>
                </a:gs>
                <a:gs pos="59000">
                  <a:schemeClr val="accent1">
                    <a:alpha val="0"/>
                  </a:schemeClr>
                </a:gs>
              </a:gsLst>
              <a:lin ang="18900000" scaled="0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normAutofit/>
            </a:bodyPr>
            <a:lstStyle/>
            <a:p>
              <a:pPr marL="0" indent="0" algn="l">
                <a:buClr>
                  <a:schemeClr val="bg1"/>
                </a:buClr>
                <a:buSzPct val="75000"/>
                <a:buFontTx/>
                <a:buNone/>
              </a:pPr>
              <a:endPara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1EC3934-E773-D94B-4A85-50AA543828E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>
            <a:xfrm flipV="1">
              <a:off x="0" y="0"/>
              <a:ext cx="1446245" cy="830424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alpha val="68000"/>
                  </a:schemeClr>
                </a:gs>
                <a:gs pos="59000">
                  <a:schemeClr val="accent5">
                    <a:alpha val="0"/>
                  </a:schemeClr>
                </a:gs>
              </a:gsLst>
              <a:lin ang="18900000" scaled="0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normAutofit/>
            </a:bodyPr>
            <a:lstStyle/>
            <a:p>
              <a:pPr marL="0" indent="0" algn="l">
                <a:buClr>
                  <a:schemeClr val="bg1"/>
                </a:buClr>
                <a:buSzPct val="75000"/>
                <a:buFontTx/>
                <a:buNone/>
              </a:pPr>
              <a:endPara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5F7EC1F3-564C-4CA0-9AC2-2A62F1766F8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4930588" y="1234441"/>
            <a:ext cx="5966393" cy="2537459"/>
          </a:xfrm>
          <a:prstGeom prst="rect">
            <a:avLst/>
          </a:prstGeom>
          <a:gradFill flip="none" rotWithShape="1">
            <a:gsLst>
              <a:gs pos="50000">
                <a:schemeClr val="bg1"/>
              </a:gs>
              <a:gs pos="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rmAutofit/>
          </a:bodyPr>
          <a:lstStyle/>
          <a:p>
            <a:pPr marL="0" indent="0" algn="l">
              <a:buClr>
                <a:schemeClr val="bg1"/>
              </a:buClr>
              <a:buSzPct val="75000"/>
              <a:buFontTx/>
              <a:buNone/>
            </a:pPr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Logo - Footer">
            <a:extLst>
              <a:ext uri="{FF2B5EF4-FFF2-40B4-BE49-F238E27FC236}">
                <a16:creationId xmlns:a16="http://schemas.microsoft.com/office/drawing/2014/main" id="{A8C4B5F9-6CF1-96B6-6ADA-382D46D7F03C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4320" y="6537960"/>
            <a:ext cx="680924" cy="253455"/>
          </a:xfrm>
          <a:prstGeom prst="rect">
            <a:avLst/>
          </a:prstGeom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A762636-9EB5-48D2-E7F1-1C640792D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0096" y="1234440"/>
            <a:ext cx="6592824" cy="2542032"/>
          </a:xfrm>
        </p:spPr>
        <p:txBody>
          <a:bodyPr anchor="b"/>
          <a:lstStyle>
            <a:lvl1pPr algn="r">
              <a:defRPr sz="3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 placeholder">
            <a:extLst>
              <a:ext uri="{FF2B5EF4-FFF2-40B4-BE49-F238E27FC236}">
                <a16:creationId xmlns:a16="http://schemas.microsoft.com/office/drawing/2014/main" id="{A4F4D035-821F-6242-2CDA-E092FB5523A2}"/>
              </a:ext>
            </a:extLst>
          </p:cNvPr>
          <p:cNvSpPr txBox="1"/>
          <p:nvPr userDrawn="1"/>
        </p:nvSpPr>
        <p:spPr>
          <a:xfrm>
            <a:off x="11525250" y="6584447"/>
            <a:ext cx="457200" cy="228600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1B50DEB-583C-4ABC-9220-E28A8ED62353}" type="slidenum">
              <a:rPr lang="en-US" sz="800" smtClean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050" dirty="0">
              <a:solidFill>
                <a:schemeClr val="tx1"/>
              </a:solidFill>
              <a:latin typeface="+mn-lt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11" name="Footer placeholder">
            <a:extLst>
              <a:ext uri="{FF2B5EF4-FFF2-40B4-BE49-F238E27FC236}">
                <a16:creationId xmlns:a16="http://schemas.microsoft.com/office/drawing/2014/main" id="{B622BBDE-903B-36D6-D147-E26F2C15D240}"/>
              </a:ext>
            </a:extLst>
          </p:cNvPr>
          <p:cNvSpPr txBox="1"/>
          <p:nvPr userDrawn="1"/>
        </p:nvSpPr>
        <p:spPr>
          <a:xfrm>
            <a:off x="9493843" y="6584447"/>
            <a:ext cx="2269532" cy="228600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Arial" panose="020B0604020202020204" pitchFamily="34" charset="0"/>
              </a:rPr>
              <a:t>© 2026 Amkor Technology, Inc.</a:t>
            </a:r>
            <a:endParaRPr lang="en-US" sz="800" dirty="0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306883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 6 with Presenter Detail"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5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CFE6DB05-D681-573B-BAE7-202FEC0B4C0E}"/>
              </a:ext>
            </a:extLst>
          </p:cNvPr>
          <p:cNvGrpSpPr>
            <a:grpSpLocks noGrp="1" noUngrp="1" noRot="1" noMove="1" noResize="1"/>
          </p:cNvGrpSpPr>
          <p:nvPr userDrawn="1"/>
        </p:nvGrpSpPr>
        <p:grpSpPr>
          <a:xfrm>
            <a:off x="0" y="0"/>
            <a:ext cx="2496312" cy="6858000"/>
            <a:chOff x="0" y="0"/>
            <a:chExt cx="2496312" cy="68580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013F715-FD94-9420-AC34-A1225849761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0" y="5138928"/>
              <a:ext cx="2496312" cy="1719072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75000"/>
                  </a:schemeClr>
                </a:gs>
                <a:gs pos="59000">
                  <a:schemeClr val="accent1">
                    <a:alpha val="0"/>
                  </a:schemeClr>
                </a:gs>
              </a:gsLst>
              <a:lin ang="18900000" scaled="0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normAutofit/>
            </a:bodyPr>
            <a:lstStyle/>
            <a:p>
              <a:pPr marL="0" indent="0" algn="l">
                <a:buClr>
                  <a:schemeClr val="bg1"/>
                </a:buClr>
                <a:buSzPct val="75000"/>
                <a:buFontTx/>
                <a:buNone/>
              </a:pPr>
              <a:endPara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1B333AE-1DCD-7B5B-AACD-248CA6F520E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>
            <a:xfrm flipV="1">
              <a:off x="0" y="0"/>
              <a:ext cx="1446245" cy="830424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alpha val="68000"/>
                  </a:schemeClr>
                </a:gs>
                <a:gs pos="59000">
                  <a:schemeClr val="accent5">
                    <a:alpha val="0"/>
                  </a:schemeClr>
                </a:gs>
              </a:gsLst>
              <a:lin ang="18900000" scaled="0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normAutofit/>
            </a:bodyPr>
            <a:lstStyle/>
            <a:p>
              <a:pPr marL="0" indent="0" algn="l">
                <a:buClr>
                  <a:schemeClr val="bg1"/>
                </a:buClr>
                <a:buSzPct val="75000"/>
                <a:buFontTx/>
                <a:buNone/>
              </a:pPr>
              <a:endPara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7DB62A9F-AD17-8B85-74DC-79C498C69F5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4930588" y="1234441"/>
            <a:ext cx="5966393" cy="4233671"/>
          </a:xfrm>
          <a:prstGeom prst="rect">
            <a:avLst/>
          </a:prstGeom>
          <a:gradFill flip="none" rotWithShape="1">
            <a:gsLst>
              <a:gs pos="50000">
                <a:schemeClr val="bg1"/>
              </a:gs>
              <a:gs pos="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rmAutofit/>
          </a:bodyPr>
          <a:lstStyle/>
          <a:p>
            <a:pPr marL="0" indent="0" algn="l">
              <a:buClr>
                <a:schemeClr val="bg1"/>
              </a:buClr>
              <a:buSzPct val="75000"/>
              <a:buFontTx/>
              <a:buNone/>
            </a:pPr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Logo - Footer">
            <a:extLst>
              <a:ext uri="{FF2B5EF4-FFF2-40B4-BE49-F238E27FC236}">
                <a16:creationId xmlns:a16="http://schemas.microsoft.com/office/drawing/2014/main" id="{1D0FE792-8E1D-2F1B-D6A1-1C58A9297DD9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4320" y="6537960"/>
            <a:ext cx="680924" cy="253455"/>
          </a:xfrm>
          <a:prstGeom prst="rect">
            <a:avLst/>
          </a:prstGeom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A762636-9EB5-48D2-E7F1-1C640792D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0096" y="1234440"/>
            <a:ext cx="6592824" cy="2542032"/>
          </a:xfrm>
        </p:spPr>
        <p:txBody>
          <a:bodyPr anchor="b"/>
          <a:lstStyle>
            <a:lvl1pPr algn="r">
              <a:defRPr sz="3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FC94AB-1A07-134D-958D-2B3A14F2A7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40096" y="3840480"/>
            <a:ext cx="6592824" cy="1627632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04074570-9AAE-7891-321D-576810124830}"/>
              </a:ext>
            </a:extLst>
          </p:cNvPr>
          <p:cNvSpPr txBox="1"/>
          <p:nvPr userDrawn="1"/>
        </p:nvSpPr>
        <p:spPr>
          <a:xfrm>
            <a:off x="11525250" y="6584447"/>
            <a:ext cx="457200" cy="228600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1B50DEB-583C-4ABC-9220-E28A8ED62353}" type="slidenum">
              <a:rPr lang="en-US" sz="800" smtClean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050" dirty="0">
              <a:solidFill>
                <a:schemeClr val="tx1"/>
              </a:solidFill>
              <a:latin typeface="+mn-lt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12" name="Footer placeholder">
            <a:extLst>
              <a:ext uri="{FF2B5EF4-FFF2-40B4-BE49-F238E27FC236}">
                <a16:creationId xmlns:a16="http://schemas.microsoft.com/office/drawing/2014/main" id="{73387913-6426-1B17-EAD9-8523E0A80BCF}"/>
              </a:ext>
            </a:extLst>
          </p:cNvPr>
          <p:cNvSpPr txBox="1"/>
          <p:nvPr userDrawn="1"/>
        </p:nvSpPr>
        <p:spPr>
          <a:xfrm>
            <a:off x="9493843" y="6584447"/>
            <a:ext cx="2269532" cy="228600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Arial" panose="020B0604020202020204" pitchFamily="34" charset="0"/>
              </a:rPr>
              <a:t>© 2026 Amkor Technology, Inc.</a:t>
            </a:r>
            <a:endParaRPr lang="en-US" sz="800" dirty="0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921099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7"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2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D485D395-10DF-919A-D782-76B57FF14218}"/>
              </a:ext>
            </a:extLst>
          </p:cNvPr>
          <p:cNvGrpSpPr>
            <a:grpSpLocks noGrp="1" noUngrp="1" noRot="1" noMove="1" noResize="1"/>
          </p:cNvGrpSpPr>
          <p:nvPr userDrawn="1"/>
        </p:nvGrpSpPr>
        <p:grpSpPr>
          <a:xfrm>
            <a:off x="0" y="0"/>
            <a:ext cx="2496312" cy="6858000"/>
            <a:chOff x="0" y="0"/>
            <a:chExt cx="2496312" cy="68580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9C1E196-5B74-804C-AB4C-108ACDCD5F59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0" y="5138928"/>
              <a:ext cx="2496312" cy="1719072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75000"/>
                  </a:schemeClr>
                </a:gs>
                <a:gs pos="59000">
                  <a:schemeClr val="accent1">
                    <a:alpha val="0"/>
                  </a:schemeClr>
                </a:gs>
              </a:gsLst>
              <a:lin ang="18900000" scaled="0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normAutofit/>
            </a:bodyPr>
            <a:lstStyle/>
            <a:p>
              <a:pPr marL="0" indent="0" algn="l">
                <a:buClr>
                  <a:schemeClr val="bg1"/>
                </a:buClr>
                <a:buSzPct val="75000"/>
                <a:buFontTx/>
                <a:buNone/>
              </a:pPr>
              <a:endPara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F665980-5B00-CDB7-218C-2D46A0BBE369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>
            <a:xfrm flipV="1">
              <a:off x="0" y="0"/>
              <a:ext cx="1446245" cy="830424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alpha val="68000"/>
                  </a:schemeClr>
                </a:gs>
                <a:gs pos="59000">
                  <a:schemeClr val="accent5">
                    <a:alpha val="0"/>
                  </a:schemeClr>
                </a:gs>
              </a:gsLst>
              <a:lin ang="18900000" scaled="0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normAutofit/>
            </a:bodyPr>
            <a:lstStyle/>
            <a:p>
              <a:pPr marL="0" indent="0" algn="l">
                <a:buClr>
                  <a:schemeClr val="bg1"/>
                </a:buClr>
                <a:buSzPct val="75000"/>
                <a:buFontTx/>
                <a:buNone/>
              </a:pPr>
              <a:endPara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5F7EC1F3-564C-4CA0-9AC2-2A62F1766F8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4930588" y="1234441"/>
            <a:ext cx="5966393" cy="2537459"/>
          </a:xfrm>
          <a:prstGeom prst="rect">
            <a:avLst/>
          </a:prstGeom>
          <a:gradFill flip="none" rotWithShape="1">
            <a:gsLst>
              <a:gs pos="50000">
                <a:schemeClr val="bg1"/>
              </a:gs>
              <a:gs pos="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rmAutofit/>
          </a:bodyPr>
          <a:lstStyle/>
          <a:p>
            <a:pPr marL="0" indent="0" algn="l">
              <a:buClr>
                <a:schemeClr val="bg1"/>
              </a:buClr>
              <a:buSzPct val="75000"/>
              <a:buFontTx/>
              <a:buNone/>
            </a:pPr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Logo - Footer">
            <a:extLst>
              <a:ext uri="{FF2B5EF4-FFF2-40B4-BE49-F238E27FC236}">
                <a16:creationId xmlns:a16="http://schemas.microsoft.com/office/drawing/2014/main" id="{A8C4B5F9-6CF1-96B6-6ADA-382D46D7F03C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4320" y="6537960"/>
            <a:ext cx="680924" cy="253455"/>
          </a:xfrm>
          <a:prstGeom prst="rect">
            <a:avLst/>
          </a:prstGeom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A762636-9EB5-48D2-E7F1-1C640792D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0096" y="1234440"/>
            <a:ext cx="6592824" cy="2542032"/>
          </a:xfrm>
        </p:spPr>
        <p:txBody>
          <a:bodyPr anchor="b"/>
          <a:lstStyle>
            <a:lvl1pPr algn="r">
              <a:defRPr sz="3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 placeholder">
            <a:extLst>
              <a:ext uri="{FF2B5EF4-FFF2-40B4-BE49-F238E27FC236}">
                <a16:creationId xmlns:a16="http://schemas.microsoft.com/office/drawing/2014/main" id="{A8DF2E4E-846E-12E7-A0C7-6F114D2902F6}"/>
              </a:ext>
            </a:extLst>
          </p:cNvPr>
          <p:cNvSpPr txBox="1"/>
          <p:nvPr userDrawn="1"/>
        </p:nvSpPr>
        <p:spPr>
          <a:xfrm>
            <a:off x="11525250" y="6584447"/>
            <a:ext cx="457200" cy="228600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1B50DEB-583C-4ABC-9220-E28A8ED62353}" type="slidenum">
              <a:rPr lang="en-US" sz="800" smtClean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050" dirty="0">
              <a:solidFill>
                <a:schemeClr val="tx1"/>
              </a:solidFill>
              <a:latin typeface="+mn-lt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11" name="Footer placeholder">
            <a:extLst>
              <a:ext uri="{FF2B5EF4-FFF2-40B4-BE49-F238E27FC236}">
                <a16:creationId xmlns:a16="http://schemas.microsoft.com/office/drawing/2014/main" id="{79B1CFB0-9C3D-57DB-89B3-8C9795B8391F}"/>
              </a:ext>
            </a:extLst>
          </p:cNvPr>
          <p:cNvSpPr txBox="1"/>
          <p:nvPr userDrawn="1"/>
        </p:nvSpPr>
        <p:spPr>
          <a:xfrm>
            <a:off x="9493843" y="6584447"/>
            <a:ext cx="2269532" cy="228600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Arial" panose="020B0604020202020204" pitchFamily="34" charset="0"/>
              </a:rPr>
              <a:t>© 2026 Amkor Technology, Inc.</a:t>
            </a:r>
            <a:endParaRPr lang="en-US" sz="800" dirty="0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40834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 7 with Presenter Detail"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2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963FC698-BE81-B083-4767-2C0D143E6BF4}"/>
              </a:ext>
            </a:extLst>
          </p:cNvPr>
          <p:cNvGrpSpPr>
            <a:grpSpLocks noGrp="1" noUngrp="1" noRot="1" noMove="1" noResize="1"/>
          </p:cNvGrpSpPr>
          <p:nvPr userDrawn="1"/>
        </p:nvGrpSpPr>
        <p:grpSpPr>
          <a:xfrm>
            <a:off x="0" y="0"/>
            <a:ext cx="2496312" cy="6858000"/>
            <a:chOff x="0" y="0"/>
            <a:chExt cx="2496312" cy="68580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AD443B8-81BC-064A-0996-C9EFFEDC416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0" y="5138928"/>
              <a:ext cx="2496312" cy="1719072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75000"/>
                  </a:schemeClr>
                </a:gs>
                <a:gs pos="59000">
                  <a:schemeClr val="accent1">
                    <a:alpha val="0"/>
                  </a:schemeClr>
                </a:gs>
              </a:gsLst>
              <a:lin ang="18900000" scaled="0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normAutofit/>
            </a:bodyPr>
            <a:lstStyle/>
            <a:p>
              <a:pPr marL="0" indent="0" algn="l">
                <a:buClr>
                  <a:schemeClr val="bg1"/>
                </a:buClr>
                <a:buSzPct val="75000"/>
                <a:buFontTx/>
                <a:buNone/>
              </a:pPr>
              <a:endPara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082E216-6315-4E40-814F-D68B984B5189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>
            <a:xfrm flipV="1">
              <a:off x="0" y="0"/>
              <a:ext cx="1446245" cy="830424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alpha val="68000"/>
                  </a:schemeClr>
                </a:gs>
                <a:gs pos="59000">
                  <a:schemeClr val="accent5">
                    <a:alpha val="0"/>
                  </a:schemeClr>
                </a:gs>
              </a:gsLst>
              <a:lin ang="18900000" scaled="0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normAutofit/>
            </a:bodyPr>
            <a:lstStyle/>
            <a:p>
              <a:pPr marL="0" indent="0" algn="l">
                <a:buClr>
                  <a:schemeClr val="bg1"/>
                </a:buClr>
                <a:buSzPct val="75000"/>
                <a:buFontTx/>
                <a:buNone/>
              </a:pPr>
              <a:endPara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7DB62A9F-AD17-8B85-74DC-79C498C69F5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4930588" y="1234441"/>
            <a:ext cx="5966393" cy="4233671"/>
          </a:xfrm>
          <a:prstGeom prst="rect">
            <a:avLst/>
          </a:prstGeom>
          <a:gradFill flip="none" rotWithShape="1">
            <a:gsLst>
              <a:gs pos="50000">
                <a:schemeClr val="bg1"/>
              </a:gs>
              <a:gs pos="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rmAutofit/>
          </a:bodyPr>
          <a:lstStyle/>
          <a:p>
            <a:pPr marL="0" indent="0" algn="l">
              <a:buClr>
                <a:schemeClr val="bg1"/>
              </a:buClr>
              <a:buSzPct val="75000"/>
              <a:buFontTx/>
              <a:buNone/>
            </a:pPr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Logo - Footer">
            <a:extLst>
              <a:ext uri="{FF2B5EF4-FFF2-40B4-BE49-F238E27FC236}">
                <a16:creationId xmlns:a16="http://schemas.microsoft.com/office/drawing/2014/main" id="{1D0FE792-8E1D-2F1B-D6A1-1C58A9297DD9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4320" y="6537960"/>
            <a:ext cx="680924" cy="253455"/>
          </a:xfrm>
          <a:prstGeom prst="rect">
            <a:avLst/>
          </a:prstGeom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A762636-9EB5-48D2-E7F1-1C640792D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0096" y="1234440"/>
            <a:ext cx="6592824" cy="2542032"/>
          </a:xfrm>
        </p:spPr>
        <p:txBody>
          <a:bodyPr anchor="b"/>
          <a:lstStyle>
            <a:lvl1pPr algn="r">
              <a:defRPr sz="3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FC94AB-1A07-134D-958D-2B3A14F2A7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40096" y="3840480"/>
            <a:ext cx="6592824" cy="1627632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Slide Number placeholder">
            <a:extLst>
              <a:ext uri="{FF2B5EF4-FFF2-40B4-BE49-F238E27FC236}">
                <a16:creationId xmlns:a16="http://schemas.microsoft.com/office/drawing/2014/main" id="{04A9B76F-D223-30CA-5975-993DB440CA08}"/>
              </a:ext>
            </a:extLst>
          </p:cNvPr>
          <p:cNvSpPr txBox="1"/>
          <p:nvPr userDrawn="1"/>
        </p:nvSpPr>
        <p:spPr>
          <a:xfrm>
            <a:off x="11525250" y="6584447"/>
            <a:ext cx="457200" cy="228600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1B50DEB-583C-4ABC-9220-E28A8ED62353}" type="slidenum">
              <a:rPr lang="en-US" sz="800" smtClean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050" dirty="0">
              <a:solidFill>
                <a:schemeClr val="tx1"/>
              </a:solidFill>
              <a:latin typeface="+mn-lt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7" name="Footer placeholder">
            <a:extLst>
              <a:ext uri="{FF2B5EF4-FFF2-40B4-BE49-F238E27FC236}">
                <a16:creationId xmlns:a16="http://schemas.microsoft.com/office/drawing/2014/main" id="{074BDFDD-EB9F-8623-3308-23FF9E048064}"/>
              </a:ext>
            </a:extLst>
          </p:cNvPr>
          <p:cNvSpPr txBox="1"/>
          <p:nvPr userDrawn="1"/>
        </p:nvSpPr>
        <p:spPr>
          <a:xfrm>
            <a:off x="9493843" y="6584447"/>
            <a:ext cx="2269532" cy="228600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Arial" panose="020B0604020202020204" pitchFamily="34" charset="0"/>
              </a:rPr>
              <a:t>© 2026 Amkor Technology, Inc.</a:t>
            </a:r>
            <a:endParaRPr lang="en-US" sz="800" dirty="0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689996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8"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5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DC3C6ED-04AD-91AA-D577-3522277A7BFB}"/>
              </a:ext>
            </a:extLst>
          </p:cNvPr>
          <p:cNvGrpSpPr>
            <a:grpSpLocks noGrp="1" noUngrp="1" noRot="1" noMove="1" noResize="1"/>
          </p:cNvGrpSpPr>
          <p:nvPr userDrawn="1"/>
        </p:nvGrpSpPr>
        <p:grpSpPr>
          <a:xfrm>
            <a:off x="0" y="0"/>
            <a:ext cx="2496312" cy="6858000"/>
            <a:chOff x="0" y="0"/>
            <a:chExt cx="2496312" cy="68580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31C189F-DE68-1DB1-909E-9E4CF86985E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0" y="5138928"/>
              <a:ext cx="2496312" cy="1719072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75000"/>
                  </a:schemeClr>
                </a:gs>
                <a:gs pos="59000">
                  <a:schemeClr val="accent1">
                    <a:alpha val="0"/>
                  </a:schemeClr>
                </a:gs>
              </a:gsLst>
              <a:lin ang="18900000" scaled="0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normAutofit/>
            </a:bodyPr>
            <a:lstStyle/>
            <a:p>
              <a:pPr marL="0" indent="0" algn="l">
                <a:buClr>
                  <a:schemeClr val="bg1"/>
                </a:buClr>
                <a:buSzPct val="75000"/>
                <a:buFontTx/>
                <a:buNone/>
              </a:pPr>
              <a:endPara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ACD34FD-D6C1-863E-335B-925A6ED32FE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>
            <a:xfrm flipV="1">
              <a:off x="0" y="0"/>
              <a:ext cx="1446245" cy="830424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alpha val="68000"/>
                  </a:schemeClr>
                </a:gs>
                <a:gs pos="59000">
                  <a:schemeClr val="accent5">
                    <a:alpha val="0"/>
                  </a:schemeClr>
                </a:gs>
              </a:gsLst>
              <a:lin ang="18900000" scaled="0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normAutofit/>
            </a:bodyPr>
            <a:lstStyle/>
            <a:p>
              <a:pPr marL="0" indent="0" algn="l">
                <a:buClr>
                  <a:schemeClr val="bg1"/>
                </a:buClr>
                <a:buSzPct val="75000"/>
                <a:buFontTx/>
                <a:buNone/>
              </a:pPr>
              <a:endPara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CD6E26FC-677F-A1FD-2DEE-732564EE987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4930588" y="1234441"/>
            <a:ext cx="5966393" cy="2537459"/>
          </a:xfrm>
          <a:prstGeom prst="rect">
            <a:avLst/>
          </a:prstGeom>
          <a:gradFill flip="none" rotWithShape="1">
            <a:gsLst>
              <a:gs pos="50000">
                <a:schemeClr val="bg1"/>
              </a:gs>
              <a:gs pos="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rmAutofit/>
          </a:bodyPr>
          <a:lstStyle/>
          <a:p>
            <a:pPr marL="0" indent="0" algn="l">
              <a:buClr>
                <a:schemeClr val="bg1"/>
              </a:buClr>
              <a:buSzPct val="75000"/>
              <a:buFontTx/>
              <a:buNone/>
            </a:pPr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Logo - Footer">
            <a:extLst>
              <a:ext uri="{FF2B5EF4-FFF2-40B4-BE49-F238E27FC236}">
                <a16:creationId xmlns:a16="http://schemas.microsoft.com/office/drawing/2014/main" id="{A8C4B5F9-6CF1-96B6-6ADA-382D46D7F03C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4320" y="6537960"/>
            <a:ext cx="680924" cy="253455"/>
          </a:xfrm>
          <a:prstGeom prst="rect">
            <a:avLst/>
          </a:prstGeom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A762636-9EB5-48D2-E7F1-1C640792D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0096" y="1234440"/>
            <a:ext cx="6592824" cy="2542032"/>
          </a:xfrm>
        </p:spPr>
        <p:txBody>
          <a:bodyPr anchor="b"/>
          <a:lstStyle>
            <a:lvl1pPr algn="r">
              <a:defRPr sz="3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2CD00072-9505-F9DA-CF04-0518C059434F}"/>
              </a:ext>
            </a:extLst>
          </p:cNvPr>
          <p:cNvSpPr txBox="1"/>
          <p:nvPr userDrawn="1"/>
        </p:nvSpPr>
        <p:spPr>
          <a:xfrm>
            <a:off x="11525250" y="6584447"/>
            <a:ext cx="457200" cy="228600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1B50DEB-583C-4ABC-9220-E28A8ED62353}" type="slidenum">
              <a:rPr lang="en-US" sz="800" smtClean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050" dirty="0">
              <a:solidFill>
                <a:schemeClr val="tx1"/>
              </a:solidFill>
              <a:latin typeface="+mn-lt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11" name="Footer placeholder">
            <a:extLst>
              <a:ext uri="{FF2B5EF4-FFF2-40B4-BE49-F238E27FC236}">
                <a16:creationId xmlns:a16="http://schemas.microsoft.com/office/drawing/2014/main" id="{3BF3B8F5-D5C7-2FAD-5A5F-0F505F61D832}"/>
              </a:ext>
            </a:extLst>
          </p:cNvPr>
          <p:cNvSpPr txBox="1"/>
          <p:nvPr userDrawn="1"/>
        </p:nvSpPr>
        <p:spPr>
          <a:xfrm>
            <a:off x="9493843" y="6584447"/>
            <a:ext cx="2269532" cy="228600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Arial" panose="020B0604020202020204" pitchFamily="34" charset="0"/>
              </a:rPr>
              <a:t>© 2026 Amkor Technology, Inc.</a:t>
            </a:r>
            <a:endParaRPr lang="en-US" sz="800" dirty="0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250294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 8 with Presenter Detail"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5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4816C19E-CFCE-9FEE-1C29-1537E28FF16F}"/>
              </a:ext>
            </a:extLst>
          </p:cNvPr>
          <p:cNvGrpSpPr>
            <a:grpSpLocks noGrp="1" noUngrp="1" noRot="1" noMove="1" noResize="1"/>
          </p:cNvGrpSpPr>
          <p:nvPr userDrawn="1"/>
        </p:nvGrpSpPr>
        <p:grpSpPr>
          <a:xfrm>
            <a:off x="0" y="0"/>
            <a:ext cx="2496312" cy="6858000"/>
            <a:chOff x="0" y="0"/>
            <a:chExt cx="2496312" cy="68580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7CCD60A-685E-69C0-5063-ECB002A1E529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0" y="5138928"/>
              <a:ext cx="2496312" cy="1719072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75000"/>
                  </a:schemeClr>
                </a:gs>
                <a:gs pos="59000">
                  <a:schemeClr val="accent1">
                    <a:alpha val="0"/>
                  </a:schemeClr>
                </a:gs>
              </a:gsLst>
              <a:lin ang="18900000" scaled="0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normAutofit/>
            </a:bodyPr>
            <a:lstStyle/>
            <a:p>
              <a:pPr marL="0" indent="0" algn="l">
                <a:buClr>
                  <a:schemeClr val="bg1"/>
                </a:buClr>
                <a:buSzPct val="75000"/>
                <a:buFontTx/>
                <a:buNone/>
              </a:pPr>
              <a:endPara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324757F-5418-63DB-FAD1-19530F3668F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>
            <a:xfrm flipV="1">
              <a:off x="0" y="0"/>
              <a:ext cx="1446245" cy="830424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alpha val="68000"/>
                  </a:schemeClr>
                </a:gs>
                <a:gs pos="59000">
                  <a:schemeClr val="accent5">
                    <a:alpha val="0"/>
                  </a:schemeClr>
                </a:gs>
              </a:gsLst>
              <a:lin ang="18900000" scaled="0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normAutofit/>
            </a:bodyPr>
            <a:lstStyle/>
            <a:p>
              <a:pPr marL="0" indent="0" algn="l">
                <a:buClr>
                  <a:schemeClr val="bg1"/>
                </a:buClr>
                <a:buSzPct val="75000"/>
                <a:buFontTx/>
                <a:buNone/>
              </a:pPr>
              <a:endPara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6A9DDD9F-23F5-AEF8-F9F9-621127BA128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4930588" y="1234441"/>
            <a:ext cx="5966393" cy="4233671"/>
          </a:xfrm>
          <a:prstGeom prst="rect">
            <a:avLst/>
          </a:prstGeom>
          <a:gradFill flip="none" rotWithShape="1">
            <a:gsLst>
              <a:gs pos="50000">
                <a:schemeClr val="bg1"/>
              </a:gs>
              <a:gs pos="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rmAutofit/>
          </a:bodyPr>
          <a:lstStyle/>
          <a:p>
            <a:pPr marL="0" indent="0" algn="l">
              <a:buClr>
                <a:schemeClr val="bg1"/>
              </a:buClr>
              <a:buSzPct val="75000"/>
              <a:buFontTx/>
              <a:buNone/>
            </a:pPr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Logo - Footer">
            <a:extLst>
              <a:ext uri="{FF2B5EF4-FFF2-40B4-BE49-F238E27FC236}">
                <a16:creationId xmlns:a16="http://schemas.microsoft.com/office/drawing/2014/main" id="{1D0FE792-8E1D-2F1B-D6A1-1C58A9297DD9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4320" y="6537960"/>
            <a:ext cx="680924" cy="253455"/>
          </a:xfrm>
          <a:prstGeom prst="rect">
            <a:avLst/>
          </a:prstGeom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A762636-9EB5-48D2-E7F1-1C640792D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0096" y="1234440"/>
            <a:ext cx="6592824" cy="2542032"/>
          </a:xfrm>
        </p:spPr>
        <p:txBody>
          <a:bodyPr anchor="b"/>
          <a:lstStyle>
            <a:lvl1pPr algn="r">
              <a:defRPr sz="3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FC94AB-1A07-134D-958D-2B3A14F2A7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40096" y="3840480"/>
            <a:ext cx="6592824" cy="1627632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AC597CA4-DA8B-C7BB-3BE0-DFE5182E4BF7}"/>
              </a:ext>
            </a:extLst>
          </p:cNvPr>
          <p:cNvSpPr txBox="1"/>
          <p:nvPr userDrawn="1"/>
        </p:nvSpPr>
        <p:spPr>
          <a:xfrm>
            <a:off x="11525250" y="6584447"/>
            <a:ext cx="457200" cy="228600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1B50DEB-583C-4ABC-9220-E28A8ED62353}" type="slidenum">
              <a:rPr lang="en-US" sz="800" smtClean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050" dirty="0">
              <a:solidFill>
                <a:schemeClr val="tx1"/>
              </a:solidFill>
              <a:latin typeface="+mn-lt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12" name="Footer placeholder">
            <a:extLst>
              <a:ext uri="{FF2B5EF4-FFF2-40B4-BE49-F238E27FC236}">
                <a16:creationId xmlns:a16="http://schemas.microsoft.com/office/drawing/2014/main" id="{361D7792-3C29-BFBD-7B48-CE70F867CF91}"/>
              </a:ext>
            </a:extLst>
          </p:cNvPr>
          <p:cNvSpPr txBox="1"/>
          <p:nvPr userDrawn="1"/>
        </p:nvSpPr>
        <p:spPr>
          <a:xfrm>
            <a:off x="9493843" y="6584447"/>
            <a:ext cx="2269532" cy="228600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Arial" panose="020B0604020202020204" pitchFamily="34" charset="0"/>
              </a:rPr>
              <a:t>© 2026 Amkor Technology, Inc.</a:t>
            </a:r>
            <a:endParaRPr lang="en-US" sz="800" dirty="0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468726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Header 8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DC3C6ED-04AD-91AA-D577-3522277A7BFB}"/>
              </a:ext>
            </a:extLst>
          </p:cNvPr>
          <p:cNvGrpSpPr>
            <a:grpSpLocks noGrp="1" noUngrp="1" noRot="1" noMove="1" noResize="1"/>
          </p:cNvGrpSpPr>
          <p:nvPr userDrawn="1"/>
        </p:nvGrpSpPr>
        <p:grpSpPr>
          <a:xfrm>
            <a:off x="0" y="0"/>
            <a:ext cx="2496312" cy="6858000"/>
            <a:chOff x="0" y="0"/>
            <a:chExt cx="2496312" cy="68580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31C189F-DE68-1DB1-909E-9E4CF86985E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0" y="5138928"/>
              <a:ext cx="2496312" cy="1719072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75000"/>
                  </a:schemeClr>
                </a:gs>
                <a:gs pos="59000">
                  <a:schemeClr val="accent1">
                    <a:alpha val="0"/>
                  </a:schemeClr>
                </a:gs>
              </a:gsLst>
              <a:lin ang="18900000" scaled="0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normAutofit/>
            </a:bodyPr>
            <a:lstStyle/>
            <a:p>
              <a:pPr marL="0" indent="0" algn="l">
                <a:buClr>
                  <a:schemeClr val="bg1"/>
                </a:buClr>
                <a:buSzPct val="75000"/>
                <a:buFontTx/>
                <a:buNone/>
              </a:pPr>
              <a:endPara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ACD34FD-D6C1-863E-335B-925A6ED32FE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>
            <a:xfrm flipV="1">
              <a:off x="0" y="0"/>
              <a:ext cx="1446245" cy="830424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alpha val="68000"/>
                  </a:schemeClr>
                </a:gs>
                <a:gs pos="59000">
                  <a:schemeClr val="accent5">
                    <a:alpha val="0"/>
                  </a:schemeClr>
                </a:gs>
              </a:gsLst>
              <a:lin ang="18900000" scaled="0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normAutofit/>
            </a:bodyPr>
            <a:lstStyle/>
            <a:p>
              <a:pPr marL="0" indent="0" algn="l">
                <a:buClr>
                  <a:schemeClr val="bg1"/>
                </a:buClr>
                <a:buSzPct val="75000"/>
                <a:buFontTx/>
                <a:buNone/>
              </a:pPr>
              <a:endPara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CD6E26FC-677F-A1FD-2DEE-732564EE987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4930588" y="1234441"/>
            <a:ext cx="5966393" cy="2537459"/>
          </a:xfrm>
          <a:prstGeom prst="rect">
            <a:avLst/>
          </a:prstGeom>
          <a:gradFill flip="none" rotWithShape="1">
            <a:gsLst>
              <a:gs pos="50000">
                <a:schemeClr val="bg1"/>
              </a:gs>
              <a:gs pos="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rmAutofit/>
          </a:bodyPr>
          <a:lstStyle/>
          <a:p>
            <a:pPr marL="0" indent="0" algn="l">
              <a:buClr>
                <a:schemeClr val="bg1"/>
              </a:buClr>
              <a:buSzPct val="75000"/>
              <a:buFontTx/>
              <a:buNone/>
            </a:pPr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Logo - Footer">
            <a:extLst>
              <a:ext uri="{FF2B5EF4-FFF2-40B4-BE49-F238E27FC236}">
                <a16:creationId xmlns:a16="http://schemas.microsoft.com/office/drawing/2014/main" id="{A8C4B5F9-6CF1-96B6-6ADA-382D46D7F03C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4320" y="6537960"/>
            <a:ext cx="680924" cy="253455"/>
          </a:xfrm>
          <a:prstGeom prst="rect">
            <a:avLst/>
          </a:prstGeom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A762636-9EB5-48D2-E7F1-1C640792D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0096" y="1234440"/>
            <a:ext cx="6592824" cy="2542032"/>
          </a:xfrm>
        </p:spPr>
        <p:txBody>
          <a:bodyPr anchor="b"/>
          <a:lstStyle>
            <a:lvl1pPr algn="r">
              <a:defRPr sz="3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2CD00072-9505-F9DA-CF04-0518C059434F}"/>
              </a:ext>
            </a:extLst>
          </p:cNvPr>
          <p:cNvSpPr txBox="1"/>
          <p:nvPr userDrawn="1"/>
        </p:nvSpPr>
        <p:spPr>
          <a:xfrm>
            <a:off x="11525250" y="6584447"/>
            <a:ext cx="457200" cy="228600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1B50DEB-583C-4ABC-9220-E28A8ED62353}" type="slidenum">
              <a:rPr lang="en-US" sz="800" smtClean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050" dirty="0">
              <a:solidFill>
                <a:schemeClr val="tx1"/>
              </a:solidFill>
              <a:latin typeface="+mn-lt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11" name="Footer placeholder">
            <a:extLst>
              <a:ext uri="{FF2B5EF4-FFF2-40B4-BE49-F238E27FC236}">
                <a16:creationId xmlns:a16="http://schemas.microsoft.com/office/drawing/2014/main" id="{3BF3B8F5-D5C7-2FAD-5A5F-0F505F61D832}"/>
              </a:ext>
            </a:extLst>
          </p:cNvPr>
          <p:cNvSpPr txBox="1"/>
          <p:nvPr userDrawn="1"/>
        </p:nvSpPr>
        <p:spPr>
          <a:xfrm>
            <a:off x="9493843" y="6584447"/>
            <a:ext cx="2269532" cy="228600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Arial" panose="020B0604020202020204" pitchFamily="34" charset="0"/>
              </a:rPr>
              <a:t>© 2026 Amkor Technology, Inc.</a:t>
            </a:r>
            <a:endParaRPr lang="en-US" sz="800" dirty="0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55444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BD802-681B-1BC5-AE24-C6F1BB6E3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5521870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1_Section Header 8 with Presenter Detai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4816C19E-CFCE-9FEE-1C29-1537E28FF16F}"/>
              </a:ext>
            </a:extLst>
          </p:cNvPr>
          <p:cNvGrpSpPr>
            <a:grpSpLocks noGrp="1" noUngrp="1" noRot="1" noMove="1" noResize="1"/>
          </p:cNvGrpSpPr>
          <p:nvPr userDrawn="1"/>
        </p:nvGrpSpPr>
        <p:grpSpPr>
          <a:xfrm>
            <a:off x="0" y="0"/>
            <a:ext cx="2496312" cy="6858000"/>
            <a:chOff x="0" y="0"/>
            <a:chExt cx="2496312" cy="68580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7CCD60A-685E-69C0-5063-ECB002A1E529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0" y="5138928"/>
              <a:ext cx="2496312" cy="1719072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75000"/>
                  </a:schemeClr>
                </a:gs>
                <a:gs pos="59000">
                  <a:schemeClr val="accent1">
                    <a:alpha val="0"/>
                  </a:schemeClr>
                </a:gs>
              </a:gsLst>
              <a:lin ang="18900000" scaled="0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normAutofit/>
            </a:bodyPr>
            <a:lstStyle/>
            <a:p>
              <a:pPr marL="0" indent="0" algn="l">
                <a:buClr>
                  <a:schemeClr val="bg1"/>
                </a:buClr>
                <a:buSzPct val="75000"/>
                <a:buFontTx/>
                <a:buNone/>
              </a:pPr>
              <a:endPara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324757F-5418-63DB-FAD1-19530F3668F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>
            <a:xfrm flipV="1">
              <a:off x="0" y="0"/>
              <a:ext cx="1446245" cy="830424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alpha val="68000"/>
                  </a:schemeClr>
                </a:gs>
                <a:gs pos="59000">
                  <a:schemeClr val="accent5">
                    <a:alpha val="0"/>
                  </a:schemeClr>
                </a:gs>
              </a:gsLst>
              <a:lin ang="18900000" scaled="0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normAutofit/>
            </a:bodyPr>
            <a:lstStyle/>
            <a:p>
              <a:pPr marL="0" indent="0" algn="l">
                <a:buClr>
                  <a:schemeClr val="bg1"/>
                </a:buClr>
                <a:buSzPct val="75000"/>
                <a:buFontTx/>
                <a:buNone/>
              </a:pPr>
              <a:endPara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6A9DDD9F-23F5-AEF8-F9F9-621127BA128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4930588" y="1234441"/>
            <a:ext cx="5966393" cy="4233671"/>
          </a:xfrm>
          <a:prstGeom prst="rect">
            <a:avLst/>
          </a:prstGeom>
          <a:gradFill flip="none" rotWithShape="1">
            <a:gsLst>
              <a:gs pos="50000">
                <a:schemeClr val="bg1"/>
              </a:gs>
              <a:gs pos="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rmAutofit/>
          </a:bodyPr>
          <a:lstStyle/>
          <a:p>
            <a:pPr marL="0" indent="0" algn="l">
              <a:buClr>
                <a:schemeClr val="bg1"/>
              </a:buClr>
              <a:buSzPct val="75000"/>
              <a:buFontTx/>
              <a:buNone/>
            </a:pPr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Logo - Footer">
            <a:extLst>
              <a:ext uri="{FF2B5EF4-FFF2-40B4-BE49-F238E27FC236}">
                <a16:creationId xmlns:a16="http://schemas.microsoft.com/office/drawing/2014/main" id="{1D0FE792-8E1D-2F1B-D6A1-1C58A9297DD9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4320" y="6537960"/>
            <a:ext cx="680924" cy="253455"/>
          </a:xfrm>
          <a:prstGeom prst="rect">
            <a:avLst/>
          </a:prstGeom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A762636-9EB5-48D2-E7F1-1C640792D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0096" y="1234440"/>
            <a:ext cx="6592824" cy="2542032"/>
          </a:xfrm>
        </p:spPr>
        <p:txBody>
          <a:bodyPr anchor="b"/>
          <a:lstStyle>
            <a:lvl1pPr algn="r">
              <a:defRPr sz="3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FC94AB-1A07-134D-958D-2B3A14F2A7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40096" y="3840480"/>
            <a:ext cx="6592824" cy="1627632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AC597CA4-DA8B-C7BB-3BE0-DFE5182E4BF7}"/>
              </a:ext>
            </a:extLst>
          </p:cNvPr>
          <p:cNvSpPr txBox="1"/>
          <p:nvPr userDrawn="1"/>
        </p:nvSpPr>
        <p:spPr>
          <a:xfrm>
            <a:off x="11525250" y="6584447"/>
            <a:ext cx="457200" cy="228600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1B50DEB-583C-4ABC-9220-E28A8ED62353}" type="slidenum">
              <a:rPr lang="en-US" sz="800" smtClean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050" dirty="0">
              <a:solidFill>
                <a:schemeClr val="tx1"/>
              </a:solidFill>
              <a:latin typeface="+mn-lt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12" name="Footer placeholder">
            <a:extLst>
              <a:ext uri="{FF2B5EF4-FFF2-40B4-BE49-F238E27FC236}">
                <a16:creationId xmlns:a16="http://schemas.microsoft.com/office/drawing/2014/main" id="{361D7792-3C29-BFBD-7B48-CE70F867CF91}"/>
              </a:ext>
            </a:extLst>
          </p:cNvPr>
          <p:cNvSpPr txBox="1"/>
          <p:nvPr userDrawn="1"/>
        </p:nvSpPr>
        <p:spPr>
          <a:xfrm>
            <a:off x="9493843" y="6584447"/>
            <a:ext cx="2269532" cy="228600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Arial" panose="020B0604020202020204" pitchFamily="34" charset="0"/>
              </a:rPr>
              <a:t>© 2026 Amkor Technology, Inc.</a:t>
            </a:r>
            <a:endParaRPr lang="en-US" sz="800" dirty="0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658238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EC8BC9-B355-2B7F-F8F4-49B49B0FD8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74320" y="1234440"/>
            <a:ext cx="5715000" cy="52120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426DA4-C313-FBA6-5D82-1657F55CDC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17920" y="1234440"/>
            <a:ext cx="5715000" cy="52120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BE226D-D7FE-7655-7EB4-0FBEC6A5A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052327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62B1BE-AB8A-D9A5-F7E6-9839416C8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791CF10-A714-4660-D474-1E12D9286693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274320" y="1005840"/>
            <a:ext cx="11658600" cy="411480"/>
          </a:xfrm>
        </p:spPr>
        <p:txBody>
          <a:bodyPr tIns="0">
            <a:normAutofit/>
          </a:bodyPr>
          <a:lstStyle>
            <a:lvl1pPr marL="0" indent="0">
              <a:buFontTx/>
              <a:buNone/>
              <a:defRPr sz="2000" b="1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ct val="75000"/>
              <a:buFontTx/>
              <a:buNone/>
              <a:tabLst/>
              <a:defRPr/>
            </a:pPr>
            <a:r>
              <a:rPr lang="en-US" dirty="0"/>
              <a:t>Click to edit Master subtitle style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3B2B394-3268-53C7-04E0-D582E375B5A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274638" y="1463040"/>
            <a:ext cx="5715000" cy="4983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55240F7-9EE8-F275-3950-D15C909AE0F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217920" y="1463040"/>
            <a:ext cx="5715000" cy="4983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211939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ith H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B5BFF1-0F8F-88DB-D613-A31C0D6542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74320" y="1234440"/>
            <a:ext cx="5715000" cy="548640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6278B9-9D2F-FFFB-C463-4F61CA6C38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74320" y="1773936"/>
            <a:ext cx="5715000" cy="46634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94EA708-288F-4D2C-5BB5-1658FC15A31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7920" y="1234440"/>
            <a:ext cx="5715000" cy="548640"/>
          </a:xfrm>
        </p:spPr>
        <p:txBody>
          <a:bodyPr anchor="ctr">
            <a:norm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2B106BA-9E79-09D4-E6C5-6FF6DD7F151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7920" y="1773936"/>
            <a:ext cx="5715000" cy="46634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435E183E-FE7C-B5E1-12A8-472FB49B82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514038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sitioning Statement Horizontal Diagr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62B1BE-AB8A-D9A5-F7E6-9839416C8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791CF10-A714-4660-D474-1E12D9286693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274320" y="1005840"/>
            <a:ext cx="11658600" cy="411480"/>
          </a:xfrm>
        </p:spPr>
        <p:txBody>
          <a:bodyPr tIns="0">
            <a:normAutofit/>
          </a:bodyPr>
          <a:lstStyle>
            <a:lvl1pPr marL="0" indent="0">
              <a:buFontTx/>
              <a:buNone/>
              <a:defRPr sz="2000" b="1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ct val="75000"/>
              <a:buFontTx/>
              <a:buNone/>
              <a:tabLst/>
              <a:defRPr/>
            </a:pPr>
            <a:r>
              <a:rPr lang="en-US" dirty="0"/>
              <a:t>Click to edit Master subtitle style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3B2B394-3268-53C7-04E0-D582E375B5A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274638" y="1463040"/>
            <a:ext cx="3749040" cy="4983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55240F7-9EE8-F275-3950-D15C909AE0F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224528" y="1463040"/>
            <a:ext cx="3749040" cy="4983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56377F4-364F-681E-81D4-80EB940D2C27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183880" y="1463040"/>
            <a:ext cx="3749040" cy="4983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336359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E226D-D7FE-7655-7EB4-0FBEC6A5A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109BD56-7B97-D6AD-2762-08DA27DF956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74320" y="1234440"/>
            <a:ext cx="4297680" cy="5212080"/>
          </a:xfrm>
        </p:spPr>
        <p:txBody>
          <a:bodyPr>
            <a:normAutofit/>
          </a:bodyPr>
          <a:lstStyle>
            <a:lvl1pPr marL="0" indent="0">
              <a:buNone/>
              <a:defRPr sz="2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B4FE3131-0635-AEEA-6945-C8EE409D758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709160" y="1234440"/>
            <a:ext cx="7223760" cy="52120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08738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Left and 4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EDCE5F2-F1C1-94DA-7F95-948FDA4C909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416040" y="1335024"/>
            <a:ext cx="2834640" cy="2450592"/>
          </a:xfr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ct val="75000"/>
              <a:buFontTx/>
              <a:buNone/>
              <a:tabLst/>
              <a:defRPr/>
            </a:pPr>
            <a:r>
              <a:rPr lang="en-US" dirty="0"/>
              <a:t>Click to insert picture</a:t>
            </a:r>
          </a:p>
        </p:txBody>
      </p:sp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5510D44E-B3B7-C549-C052-D169BA2C286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357360" y="1335024"/>
            <a:ext cx="2834640" cy="2450592"/>
          </a:xfr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ct val="75000"/>
              <a:buFontTx/>
              <a:buNone/>
              <a:tabLst/>
              <a:defRPr/>
            </a:pPr>
            <a:r>
              <a:rPr lang="en-US" dirty="0"/>
              <a:t>Click to insert picture</a:t>
            </a:r>
          </a:p>
        </p:txBody>
      </p:sp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28BE801C-C617-1F4D-17A8-DE9300BE119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416040" y="3886200"/>
            <a:ext cx="2834640" cy="2450592"/>
          </a:xfr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ct val="75000"/>
              <a:buFontTx/>
              <a:buNone/>
              <a:tabLst/>
              <a:defRPr/>
            </a:pPr>
            <a:r>
              <a:rPr lang="en-US" dirty="0"/>
              <a:t>Click to insert picture</a:t>
            </a:r>
          </a:p>
        </p:txBody>
      </p:sp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F81194AA-7073-47E6-D258-0B10D7ACDD9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357360" y="3886200"/>
            <a:ext cx="2834640" cy="2450592"/>
          </a:xfr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ct val="75000"/>
              <a:buFontTx/>
              <a:buNone/>
              <a:tabLst/>
              <a:defRPr/>
            </a:pPr>
            <a:r>
              <a:rPr lang="en-US" dirty="0"/>
              <a:t>Click to insert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BE226D-D7FE-7655-7EB4-0FBEC6A5A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EAD1B602-9942-2F1E-FAE8-622F42F7054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74320" y="1243584"/>
            <a:ext cx="6035040" cy="52120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178394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Right and 4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EDCE5F2-F1C1-94DA-7F95-948FDA4C909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173" y="1335024"/>
            <a:ext cx="2834640" cy="2450592"/>
          </a:xfr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ct val="75000"/>
              <a:buFontTx/>
              <a:buNone/>
              <a:tabLst/>
              <a:defRPr/>
            </a:pPr>
            <a:r>
              <a:rPr lang="en-US" dirty="0"/>
              <a:t>Click to insert picture</a:t>
            </a:r>
          </a:p>
        </p:txBody>
      </p:sp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5510D44E-B3B7-C549-C052-D169BA2C286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952527" y="1335024"/>
            <a:ext cx="2834640" cy="2450592"/>
          </a:xfr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ct val="75000"/>
              <a:buFontTx/>
              <a:buNone/>
              <a:tabLst/>
              <a:defRPr/>
            </a:pPr>
            <a:r>
              <a:rPr lang="en-US" dirty="0"/>
              <a:t>Click to insert picture</a:t>
            </a:r>
          </a:p>
        </p:txBody>
      </p:sp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28BE801C-C617-1F4D-17A8-DE9300BE119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173" y="3886200"/>
            <a:ext cx="2834640" cy="2450592"/>
          </a:xfr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ct val="75000"/>
              <a:buFontTx/>
              <a:buNone/>
              <a:tabLst/>
              <a:defRPr/>
            </a:pPr>
            <a:r>
              <a:rPr lang="en-US" dirty="0"/>
              <a:t>Click to insert picture</a:t>
            </a:r>
          </a:p>
        </p:txBody>
      </p:sp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F81194AA-7073-47E6-D258-0B10D7ACDD9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952527" y="3886200"/>
            <a:ext cx="2834640" cy="2450592"/>
          </a:xfr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ct val="75000"/>
              <a:buFontTx/>
              <a:buNone/>
              <a:tabLst/>
              <a:defRPr/>
            </a:pPr>
            <a:r>
              <a:rPr lang="en-US" dirty="0"/>
              <a:t>Click to insert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BE226D-D7FE-7655-7EB4-0FBEC6A5AA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320" y="228600"/>
            <a:ext cx="11658600" cy="10058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FC3E4A14-7359-BAA1-584F-AC22E90DAB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897880" y="1234440"/>
            <a:ext cx="6035040" cy="52120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301158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Left and 3 Photos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EDCE5F2-F1C1-94DA-7F95-948FDA4C909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400800" y="1335024"/>
            <a:ext cx="2834640" cy="2450592"/>
          </a:xfr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ct val="75000"/>
              <a:buFontTx/>
              <a:buNone/>
              <a:tabLst/>
              <a:defRPr/>
            </a:pPr>
            <a:r>
              <a:rPr lang="en-US" dirty="0"/>
              <a:t>Click to insert picture</a:t>
            </a:r>
          </a:p>
        </p:txBody>
      </p:sp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5510D44E-B3B7-C549-C052-D169BA2C286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326880" y="1335024"/>
            <a:ext cx="2834640" cy="5001768"/>
          </a:xfr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ct val="75000"/>
              <a:buFontTx/>
              <a:buNone/>
              <a:tabLst/>
              <a:defRPr/>
            </a:pPr>
            <a:r>
              <a:rPr lang="en-US" dirty="0"/>
              <a:t>Click to insert picture</a:t>
            </a:r>
          </a:p>
        </p:txBody>
      </p:sp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28BE801C-C617-1F4D-17A8-DE9300BE119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400800" y="3886200"/>
            <a:ext cx="2834640" cy="2450592"/>
          </a:xfr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ct val="75000"/>
              <a:buFontTx/>
              <a:buNone/>
              <a:tabLst/>
              <a:defRPr/>
            </a:pPr>
            <a:r>
              <a:rPr lang="en-US" dirty="0"/>
              <a:t>Click to insert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BE226D-D7FE-7655-7EB4-0FBEC6A5A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5B4755-BCF3-33BE-E6A3-081833328BA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74320" y="1234440"/>
            <a:ext cx="6035040" cy="52120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409122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Right and 3 Photos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EDCE5F2-F1C1-94DA-7F95-948FDA4C909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173" y="1335024"/>
            <a:ext cx="2834640" cy="5001768"/>
          </a:xfr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ct val="75000"/>
              <a:buFontTx/>
              <a:buNone/>
              <a:tabLst/>
              <a:defRPr/>
            </a:pPr>
            <a:r>
              <a:rPr lang="en-US" dirty="0"/>
              <a:t>Click to insert picture</a:t>
            </a:r>
          </a:p>
        </p:txBody>
      </p:sp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5510D44E-B3B7-C549-C052-D169BA2C286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951182" y="1335024"/>
            <a:ext cx="2834640" cy="2450592"/>
          </a:xfr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ct val="75000"/>
              <a:buFontTx/>
              <a:buNone/>
              <a:tabLst/>
              <a:defRPr/>
            </a:pPr>
            <a:r>
              <a:rPr lang="en-US" dirty="0"/>
              <a:t>Click to insert picture</a:t>
            </a:r>
          </a:p>
        </p:txBody>
      </p:sp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F81194AA-7073-47E6-D258-0B10D7ACDD9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951182" y="3886200"/>
            <a:ext cx="2834640" cy="2450592"/>
          </a:xfr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ct val="75000"/>
              <a:buFontTx/>
              <a:buNone/>
              <a:tabLst/>
              <a:defRPr/>
            </a:pPr>
            <a:r>
              <a:rPr lang="en-US" dirty="0"/>
              <a:t>Click to insert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BE226D-D7FE-7655-7EB4-0FBEC6A5AA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320" y="228600"/>
            <a:ext cx="11658600" cy="10058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A9757AB-2115-283D-5E02-775A131E009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897880" y="1234440"/>
            <a:ext cx="6035040" cy="52120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392157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ADAB4-00EA-45AF-693E-C91030A64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FCCFE0-48EF-DFD5-D1AB-1ED37F8D43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318647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Left and 3 Photos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EDCE5F2-F1C1-94DA-7F95-948FDA4C909B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6416040" y="1335024"/>
            <a:ext cx="5775960" cy="2450592"/>
          </a:xfr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ct val="75000"/>
              <a:buFontTx/>
              <a:buNone/>
              <a:tabLst/>
              <a:defRPr/>
            </a:pPr>
            <a:r>
              <a:rPr lang="en-US" dirty="0"/>
              <a:t>Click to insert picture</a:t>
            </a:r>
          </a:p>
        </p:txBody>
      </p:sp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28BE801C-C617-1F4D-17A8-DE9300BE1192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6416040" y="3886200"/>
            <a:ext cx="2834640" cy="2450592"/>
          </a:xfr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ct val="75000"/>
              <a:buFontTx/>
              <a:buNone/>
              <a:tabLst/>
              <a:defRPr/>
            </a:pPr>
            <a:r>
              <a:rPr lang="en-US" dirty="0"/>
              <a:t>Click to insert picture</a:t>
            </a:r>
          </a:p>
        </p:txBody>
      </p:sp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F81194AA-7073-47E6-D258-0B10D7ACDD92}"/>
              </a:ext>
            </a:extLst>
          </p:cNvPr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9357360" y="3886200"/>
            <a:ext cx="2834640" cy="2450592"/>
          </a:xfr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ct val="75000"/>
              <a:buFontTx/>
              <a:buNone/>
              <a:tabLst/>
              <a:defRPr/>
            </a:pPr>
            <a:r>
              <a:rPr lang="en-US" dirty="0"/>
              <a:t>Click to insert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BE226D-D7FE-7655-7EB4-0FBEC6A5A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13684FD-1BB1-65B5-38A4-5C9C2589A3E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74320" y="1234440"/>
            <a:ext cx="6035040" cy="52120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353763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Right and 3 Photos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5510D44E-B3B7-C549-C052-D169BA2C286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1335024"/>
            <a:ext cx="5787167" cy="2450592"/>
          </a:xfr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ct val="75000"/>
              <a:buFontTx/>
              <a:buNone/>
              <a:tabLst/>
              <a:defRPr/>
            </a:pPr>
            <a:r>
              <a:rPr lang="en-US" dirty="0"/>
              <a:t>Click to insert picture</a:t>
            </a:r>
          </a:p>
        </p:txBody>
      </p:sp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28BE801C-C617-1F4D-17A8-DE9300BE119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173" y="3886200"/>
            <a:ext cx="2834640" cy="2450592"/>
          </a:xfr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ct val="75000"/>
              <a:buFontTx/>
              <a:buNone/>
              <a:tabLst/>
              <a:defRPr/>
            </a:pPr>
            <a:r>
              <a:rPr lang="en-US" dirty="0"/>
              <a:t>Click to insert picture</a:t>
            </a:r>
          </a:p>
        </p:txBody>
      </p:sp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F81194AA-7073-47E6-D258-0B10D7ACDD9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952527" y="3886200"/>
            <a:ext cx="2834640" cy="2450592"/>
          </a:xfr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ct val="75000"/>
              <a:buFontTx/>
              <a:buNone/>
              <a:tabLst/>
              <a:defRPr/>
            </a:pPr>
            <a:r>
              <a:rPr lang="en-US" dirty="0"/>
              <a:t>Click to insert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BE226D-D7FE-7655-7EB4-0FBEC6A5AA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320" y="228600"/>
            <a:ext cx="11658600" cy="10058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E151D8E-F4E5-492C-7000-C4915C384BD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897880" y="1234440"/>
            <a:ext cx="6035040" cy="52120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644020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E226D-D7FE-7655-7EB4-0FBEC6A5A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EDCE5F2-F1C1-94DA-7F95-948FDA4C909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274320" y="1325880"/>
            <a:ext cx="5724144" cy="3017520"/>
          </a:xfr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ct val="75000"/>
              <a:buFontTx/>
              <a:buNone/>
              <a:tabLst/>
              <a:defRPr/>
            </a:pPr>
            <a:r>
              <a:rPr lang="en-US" dirty="0"/>
              <a:t>Click to insert picture</a:t>
            </a:r>
          </a:p>
        </p:txBody>
      </p:sp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5510D44E-B3B7-C549-C052-D169BA2C286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199632" y="1325880"/>
            <a:ext cx="5724144" cy="3017520"/>
          </a:xfr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ct val="75000"/>
              <a:buFontTx/>
              <a:buNone/>
              <a:tabLst/>
              <a:defRPr/>
            </a:pPr>
            <a:r>
              <a:rPr lang="en-US" dirty="0"/>
              <a:t>Click to insert picture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A5A8F14-D1FA-BC29-F511-C32CDDF1E6E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74320" y="4471416"/>
            <a:ext cx="5724144" cy="2005584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DED2D884-CC44-9419-A2F9-669073C7982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08776" y="4471416"/>
            <a:ext cx="5724144" cy="2005584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3621683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E226D-D7FE-7655-7EB4-0FBEC6A5A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EDCE5F2-F1C1-94DA-7F95-948FDA4C909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274320" y="1325880"/>
            <a:ext cx="3749040" cy="2468880"/>
          </a:xfr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ct val="75000"/>
              <a:buFontTx/>
              <a:buNone/>
              <a:tabLst/>
              <a:defRPr/>
            </a:pPr>
            <a:r>
              <a:rPr lang="en-US" dirty="0"/>
              <a:t>Click to insert picture</a:t>
            </a:r>
          </a:p>
        </p:txBody>
      </p:sp>
      <p:sp>
        <p:nvSpPr>
          <p:cNvPr id="3" name="Picture Placeholder 7">
            <a:extLst>
              <a:ext uri="{FF2B5EF4-FFF2-40B4-BE49-F238E27FC236}">
                <a16:creationId xmlns:a16="http://schemas.microsoft.com/office/drawing/2014/main" id="{516260BC-1611-103F-D671-D034F03D70A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221480" y="1325880"/>
            <a:ext cx="3749040" cy="2468880"/>
          </a:xfr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ct val="75000"/>
              <a:buFontTx/>
              <a:buNone/>
              <a:tabLst/>
              <a:defRPr/>
            </a:pPr>
            <a:r>
              <a:rPr lang="en-US" dirty="0"/>
              <a:t>Click to insert picture</a:t>
            </a:r>
          </a:p>
        </p:txBody>
      </p:sp>
      <p:sp>
        <p:nvSpPr>
          <p:cNvPr id="4" name="Picture Placeholder 7">
            <a:extLst>
              <a:ext uri="{FF2B5EF4-FFF2-40B4-BE49-F238E27FC236}">
                <a16:creationId xmlns:a16="http://schemas.microsoft.com/office/drawing/2014/main" id="{D03E2482-F945-B6A6-6A11-12D2F4637EC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168640" y="1325880"/>
            <a:ext cx="3749040" cy="2468880"/>
          </a:xfr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ct val="75000"/>
              <a:buFontTx/>
              <a:buNone/>
              <a:tabLst/>
              <a:defRPr/>
            </a:pPr>
            <a:r>
              <a:rPr lang="en-US" dirty="0"/>
              <a:t>Click to insert picture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A5A8F14-D1FA-BC29-F511-C32CDDF1E6E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74320" y="3886200"/>
            <a:ext cx="3749040" cy="25908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DED2D884-CC44-9419-A2F9-669073C7982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221480" y="3886200"/>
            <a:ext cx="3749040" cy="25908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12">
            <a:extLst>
              <a:ext uri="{FF2B5EF4-FFF2-40B4-BE49-F238E27FC236}">
                <a16:creationId xmlns:a16="http://schemas.microsoft.com/office/drawing/2014/main" id="{1F888AD9-C144-56C4-F11D-CA964F921BE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168640" y="3886200"/>
            <a:ext cx="3749040" cy="25908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4951554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Picture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E226D-D7FE-7655-7EB4-0FBEC6A5A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EDCE5F2-F1C1-94DA-7F95-948FDA4C909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1325880"/>
            <a:ext cx="2971800" cy="2468880"/>
          </a:xfr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ct val="75000"/>
              <a:buFontTx/>
              <a:buNone/>
              <a:tabLst/>
              <a:defRPr/>
            </a:pPr>
            <a:r>
              <a:rPr lang="en-US" dirty="0"/>
              <a:t>Click to insert picture</a:t>
            </a:r>
          </a:p>
        </p:txBody>
      </p:sp>
      <p:sp>
        <p:nvSpPr>
          <p:cNvPr id="3" name="Picture Placeholder 7">
            <a:extLst>
              <a:ext uri="{FF2B5EF4-FFF2-40B4-BE49-F238E27FC236}">
                <a16:creationId xmlns:a16="http://schemas.microsoft.com/office/drawing/2014/main" id="{516260BC-1611-103F-D671-D034F03D70A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3073400" y="1325880"/>
            <a:ext cx="2971800" cy="2468880"/>
          </a:xfr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ct val="75000"/>
              <a:buFontTx/>
              <a:buNone/>
              <a:tabLst/>
              <a:defRPr/>
            </a:pPr>
            <a:r>
              <a:rPr lang="en-US" dirty="0"/>
              <a:t>Click to insert picture</a:t>
            </a:r>
          </a:p>
        </p:txBody>
      </p:sp>
      <p:sp>
        <p:nvSpPr>
          <p:cNvPr id="4" name="Picture Placeholder 7">
            <a:extLst>
              <a:ext uri="{FF2B5EF4-FFF2-40B4-BE49-F238E27FC236}">
                <a16:creationId xmlns:a16="http://schemas.microsoft.com/office/drawing/2014/main" id="{D03E2482-F945-B6A6-6A11-12D2F4637EC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146800" y="1325880"/>
            <a:ext cx="2971800" cy="2468880"/>
          </a:xfr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ct val="75000"/>
              <a:buFontTx/>
              <a:buNone/>
              <a:tabLst/>
              <a:defRPr/>
            </a:pPr>
            <a:r>
              <a:rPr lang="en-US" dirty="0"/>
              <a:t>Click to insert picture</a:t>
            </a:r>
          </a:p>
        </p:txBody>
      </p:sp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5AF4EB22-46CC-6FF1-E5AF-E71B1590A8B3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9220200" y="1325880"/>
            <a:ext cx="2971800" cy="2468880"/>
          </a:xfr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ct val="75000"/>
              <a:buFontTx/>
              <a:buNone/>
              <a:tabLst/>
              <a:defRPr/>
            </a:pPr>
            <a:r>
              <a:rPr lang="en-US" dirty="0"/>
              <a:t>Click to insert picture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A5A8F14-D1FA-BC29-F511-C32CDDF1E6E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0" y="3886200"/>
            <a:ext cx="2971800" cy="2590800"/>
          </a:xfrm>
        </p:spPr>
        <p:txBody>
          <a:bodyPr lIns="228600" rIns="228600"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DED2D884-CC44-9419-A2F9-669073C7982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073400" y="3886200"/>
            <a:ext cx="2971800" cy="2590800"/>
          </a:xfrm>
        </p:spPr>
        <p:txBody>
          <a:bodyPr lIns="228600" rIns="228600"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12">
            <a:extLst>
              <a:ext uri="{FF2B5EF4-FFF2-40B4-BE49-F238E27FC236}">
                <a16:creationId xmlns:a16="http://schemas.microsoft.com/office/drawing/2014/main" id="{1F888AD9-C144-56C4-F11D-CA964F921BE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146800" y="3886200"/>
            <a:ext cx="2971800" cy="2590800"/>
          </a:xfrm>
        </p:spPr>
        <p:txBody>
          <a:bodyPr lIns="228600" rIns="228600"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2">
            <a:extLst>
              <a:ext uri="{FF2B5EF4-FFF2-40B4-BE49-F238E27FC236}">
                <a16:creationId xmlns:a16="http://schemas.microsoft.com/office/drawing/2014/main" id="{9F029E7F-E46E-03BA-82E5-4DA8C7BB2CE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220200" y="3886200"/>
            <a:ext cx="2971800" cy="2590800"/>
          </a:xfrm>
        </p:spPr>
        <p:txBody>
          <a:bodyPr lIns="228600" rIns="228600"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8762805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X-Large Picture with Conten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2D0D613-2605-9FEF-5E84-B7DC507F428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151120" y="1325880"/>
            <a:ext cx="7040880" cy="5120640"/>
          </a:xfrm>
          <a:solidFill>
            <a:schemeClr val="bg2"/>
          </a:solidFill>
        </p:spPr>
        <p:txBody>
          <a:bodyPr tIns="91440" bIns="91440" anchor="ctr">
            <a:normAutofit/>
          </a:bodyPr>
          <a:lstStyle>
            <a:lvl1pPr marL="0" indent="0" algn="ctr">
              <a:buFontTx/>
              <a:buNone/>
              <a:defRPr sz="1800"/>
            </a:lvl1pPr>
          </a:lstStyle>
          <a:p>
            <a:r>
              <a:rPr lang="en-US" dirty="0"/>
              <a:t>Click to insert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E18060-8E50-9D1A-4246-628978471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290D79E-7067-2DD0-681D-6178CCF0623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4320" y="1234440"/>
            <a:ext cx="4754880" cy="52120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334751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X-Large Picture with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2D0D613-2605-9FEF-5E84-B7DC507F428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1325880"/>
            <a:ext cx="7040880" cy="5120640"/>
          </a:xfrm>
          <a:solidFill>
            <a:schemeClr val="bg2"/>
          </a:solidFill>
        </p:spPr>
        <p:txBody>
          <a:bodyPr tIns="91440" bIns="91440" anchor="ctr">
            <a:normAutofit/>
          </a:bodyPr>
          <a:lstStyle>
            <a:lvl1pPr marL="0" indent="0" algn="ctr">
              <a:buFontTx/>
              <a:buNone/>
              <a:defRPr sz="1800"/>
            </a:lvl1pPr>
          </a:lstStyle>
          <a:p>
            <a:r>
              <a:rPr lang="en-US" dirty="0"/>
              <a:t>Click to insert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E18060-8E50-9D1A-4246-6289784716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320" y="228600"/>
            <a:ext cx="11658600" cy="10058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290D79E-7067-2DD0-681D-6178CCF0623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178040" y="1234440"/>
            <a:ext cx="4754880" cy="52120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715486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with Pho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2D0D613-2605-9FEF-5E84-B7DC507F428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858000" y="0"/>
            <a:ext cx="5303520" cy="6492240"/>
          </a:xfrm>
          <a:solidFill>
            <a:schemeClr val="bg2"/>
          </a:solidFill>
        </p:spPr>
        <p:txBody>
          <a:bodyPr tIns="91440" bIns="91440" anchor="ctr">
            <a:normAutofit/>
          </a:bodyPr>
          <a:lstStyle>
            <a:lvl1pPr marL="0" indent="0" algn="ctr">
              <a:buFontTx/>
              <a:buNone/>
              <a:defRPr sz="1800"/>
            </a:lvl1pPr>
          </a:lstStyle>
          <a:p>
            <a:r>
              <a:rPr lang="en-US" dirty="0"/>
              <a:t>Click to insert picture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290D79E-7067-2DD0-681D-6178CCF0623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4320" y="4251960"/>
            <a:ext cx="5120640" cy="219456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E18060-8E50-9D1A-4246-6289784716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320" y="914400"/>
            <a:ext cx="6400800" cy="3246120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054203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with Photo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2D0D613-2605-9FEF-5E84-B7DC507F428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5303520" cy="6492240"/>
          </a:xfrm>
          <a:solidFill>
            <a:schemeClr val="bg2"/>
          </a:solidFill>
        </p:spPr>
        <p:txBody>
          <a:bodyPr tIns="91440" bIns="91440" anchor="ctr">
            <a:normAutofit/>
          </a:bodyPr>
          <a:lstStyle>
            <a:lvl1pPr marL="0" indent="0" algn="ctr">
              <a:buFontTx/>
              <a:buNone/>
              <a:defRPr sz="1800"/>
            </a:lvl1pPr>
          </a:lstStyle>
          <a:p>
            <a:r>
              <a:rPr lang="en-US" dirty="0"/>
              <a:t>Click to insert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E18060-8E50-9D1A-4246-6289784716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0680" y="914400"/>
            <a:ext cx="6492240" cy="3246120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290D79E-7067-2DD0-681D-6178CCF0623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812280" y="4251960"/>
            <a:ext cx="5120640" cy="219456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688987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67EBAF-A78F-1B35-480B-CB696AD9C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731520"/>
            <a:ext cx="10607040" cy="3383280"/>
          </a:xfrm>
        </p:spPr>
        <p:txBody>
          <a:bodyPr anchor="t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D2349B-1B82-6186-C47D-6A2C63671A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200400" y="4251960"/>
            <a:ext cx="8229600" cy="192024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082423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76DEF5-830D-46FC-EDB4-5E87325E6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222488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 - Thank You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BE6EDDA-DE41-F36B-F140-F9524B9221C0}"/>
              </a:ext>
            </a:extLst>
          </p:cNvPr>
          <p:cNvGrpSpPr>
            <a:grpSpLocks noGrp="1" noUngrp="1" noRot="1" noMove="1" noResize="1"/>
          </p:cNvGrpSpPr>
          <p:nvPr userDrawn="1"/>
        </p:nvGrpSpPr>
        <p:grpSpPr>
          <a:xfrm flipH="1">
            <a:off x="9695688" y="0"/>
            <a:ext cx="2496312" cy="6858000"/>
            <a:chOff x="0" y="0"/>
            <a:chExt cx="2496312" cy="685800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DE181886-0555-201B-8DE3-214564EEFAD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0" y="5138928"/>
              <a:ext cx="2496312" cy="1719072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75000"/>
                  </a:schemeClr>
                </a:gs>
                <a:gs pos="59000">
                  <a:schemeClr val="accent1">
                    <a:alpha val="0"/>
                  </a:schemeClr>
                </a:gs>
              </a:gsLst>
              <a:lin ang="18900000" scaled="0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normAutofit/>
            </a:bodyPr>
            <a:lstStyle/>
            <a:p>
              <a:pPr marL="0" indent="0" algn="l">
                <a:buClr>
                  <a:schemeClr val="bg1"/>
                </a:buClr>
                <a:buSzPct val="75000"/>
                <a:buFontTx/>
                <a:buNone/>
              </a:pPr>
              <a:endPara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CA7D210-E12D-010A-82E0-908B3B6F022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>
            <a:xfrm rot="10800000" flipH="1">
              <a:off x="1" y="0"/>
              <a:ext cx="1499616" cy="1143000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75000"/>
                  </a:schemeClr>
                </a:gs>
                <a:gs pos="59000">
                  <a:schemeClr val="accent1">
                    <a:alpha val="0"/>
                  </a:schemeClr>
                </a:gs>
              </a:gsLst>
              <a:lin ang="18900000" scaled="0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normAutofit/>
            </a:bodyPr>
            <a:lstStyle/>
            <a:p>
              <a:pPr marL="0" indent="0" algn="l">
                <a:buClr>
                  <a:schemeClr val="bg1"/>
                </a:buClr>
                <a:buSzPct val="75000"/>
                <a:buFontTx/>
                <a:buNone/>
              </a:pPr>
              <a:endPara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9" name="Amkor.,com">
            <a:extLst>
              <a:ext uri="{FF2B5EF4-FFF2-40B4-BE49-F238E27FC236}">
                <a16:creationId xmlns:a16="http://schemas.microsoft.com/office/drawing/2014/main" id="{4AD98039-CDBB-AF12-2517-1CD1742F12D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285871" y="6589802"/>
            <a:ext cx="773193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indent="0" algn="l">
              <a:buClr>
                <a:schemeClr val="accent1"/>
              </a:buClr>
              <a:buSzPct val="75000"/>
              <a:buFont typeface="Segoe UI Symbol" panose="020B0502040204020203" pitchFamily="34" charset="0"/>
              <a:buNone/>
            </a:pPr>
            <a:r>
              <a:rPr lang="en-US" sz="800" b="0" u="none" dirty="0">
                <a:solidFill>
                  <a:schemeClr val="accent1"/>
                </a:solidFill>
                <a:latin typeface="+mn-lt"/>
                <a:ea typeface="Open Sans SemiBold" panose="020B0706030804020204" pitchFamily="34" charset="0"/>
                <a:cs typeface="Open Sans SemiBold" panose="020B0706030804020204" pitchFamily="34" charset="0"/>
              </a:rPr>
              <a:t>amkor.com  </a:t>
            </a:r>
            <a:r>
              <a:rPr lang="en-US" sz="800" b="0" u="none" dirty="0">
                <a:solidFill>
                  <a:schemeClr val="tx1"/>
                </a:solidFill>
                <a:latin typeface="+mn-lt"/>
                <a:ea typeface="Open Sans SemiBold" panose="020B0706030804020204" pitchFamily="34" charset="0"/>
                <a:cs typeface="Open Sans SemiBold" panose="020B0706030804020204" pitchFamily="34" charset="0"/>
              </a:rPr>
              <a:t>l</a:t>
            </a:r>
          </a:p>
        </p:txBody>
      </p:sp>
      <p:sp>
        <p:nvSpPr>
          <p:cNvPr id="10" name="Amkor.com link">
            <a:hlinkClick r:id="rId3" highlightClick="1"/>
            <a:hlinkHover r:id="" action="ppaction://noaction" highlightClick="1"/>
            <a:extLst>
              <a:ext uri="{FF2B5EF4-FFF2-40B4-BE49-F238E27FC236}">
                <a16:creationId xmlns:a16="http://schemas.microsoft.com/office/drawing/2014/main" id="{EC444362-CD51-54A0-7785-5F9D5D4B392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1141894" y="6631326"/>
            <a:ext cx="609103" cy="146304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 fontScale="25000" lnSpcReduction="20000"/>
          </a:bodyPr>
          <a:lstStyle/>
          <a:p>
            <a:pPr marL="0" indent="0" algn="l">
              <a:buClr>
                <a:schemeClr val="bg1"/>
              </a:buClr>
              <a:buSzPct val="75000"/>
              <a:buFontTx/>
              <a:buNone/>
            </a:pPr>
            <a:endParaRPr lang="en-US" sz="16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1" name="Social media icons">
            <a:extLst>
              <a:ext uri="{FF2B5EF4-FFF2-40B4-BE49-F238E27FC236}">
                <a16:creationId xmlns:a16="http://schemas.microsoft.com/office/drawing/2014/main" id="{314E9C75-05D0-FAC4-3E41-614D63796A46}"/>
              </a:ext>
            </a:extLst>
          </p:cNvPr>
          <p:cNvGrpSpPr>
            <a:grpSpLocks noGrp="1" noUngrp="1" noRot="1" noMove="1" noResize="1"/>
          </p:cNvGrpSpPr>
          <p:nvPr userDrawn="1"/>
        </p:nvGrpSpPr>
        <p:grpSpPr>
          <a:xfrm>
            <a:off x="1040623" y="6658758"/>
            <a:ext cx="790168" cy="91440"/>
            <a:chOff x="10909827" y="7169470"/>
            <a:chExt cx="790168" cy="91440"/>
          </a:xfrm>
        </p:grpSpPr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7FCE3492-1DA9-C4FC-2B77-613F24F9F69A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 userDrawn="1"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035270" y="7169470"/>
              <a:ext cx="91440" cy="91440"/>
            </a:xfrm>
            <a:prstGeom prst="rect">
              <a:avLst/>
            </a:prstGeom>
          </p:spPr>
        </p:pic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0CDAFCB9-E2DD-B0B7-1220-DCF25B0186DF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 userDrawn="1"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1326441" y="7169470"/>
              <a:ext cx="91440" cy="91440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F7A5FB0E-4018-D5EF-996C-BE3153E0C194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 userDrawn="1"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909827" y="7169470"/>
              <a:ext cx="91440" cy="91440"/>
            </a:xfrm>
            <a:prstGeom prst="rect">
              <a:avLst/>
            </a:prstGeom>
          </p:spPr>
        </p:pic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8275E794-9A3F-7F93-0F84-FA8EF4F3526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 userDrawn="1"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1583330" y="7169470"/>
              <a:ext cx="116665" cy="91440"/>
            </a:xfrm>
            <a:prstGeom prst="rect">
              <a:avLst/>
            </a:prstGeom>
          </p:spPr>
        </p:pic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DF5300C8-A7B0-3D1B-451D-74E04A92C08E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 userDrawn="1"/>
          </p:nvPicPr>
          <p:blipFill>
            <a:blip r:embed="rId12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1453309" y="7169470"/>
              <a:ext cx="94593" cy="91440"/>
            </a:xfrm>
            <a:prstGeom prst="rect">
              <a:avLst/>
            </a:prstGeom>
          </p:spPr>
        </p:pic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11A00E4C-6B46-E27F-70ED-69BECE46B500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 userDrawn="1"/>
          </p:nvPicPr>
          <p:blipFill>
            <a:blip r:embed="rId14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1159610" y="7169470"/>
              <a:ext cx="129277" cy="91440"/>
            </a:xfrm>
            <a:prstGeom prst="rect">
              <a:avLst/>
            </a:prstGeom>
          </p:spPr>
        </p:pic>
      </p:grpSp>
      <p:sp>
        <p:nvSpPr>
          <p:cNvPr id="18" name="LinkedIn link">
            <a:hlinkClick r:id="rId16" highlightClick="1"/>
            <a:hlinkHover r:id="" action="ppaction://noaction" highlightClick="1"/>
            <a:extLst>
              <a:ext uri="{FF2B5EF4-FFF2-40B4-BE49-F238E27FC236}">
                <a16:creationId xmlns:a16="http://schemas.microsoft.com/office/drawing/2014/main" id="{DA7AD2F6-8930-EAD4-8007-1E1C3207378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1038202" y="6658758"/>
            <a:ext cx="91440" cy="91440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 fontScale="25000" lnSpcReduction="20000"/>
          </a:bodyPr>
          <a:lstStyle/>
          <a:p>
            <a:pPr marL="0" indent="0" algn="l">
              <a:buClr>
                <a:schemeClr val="bg1"/>
              </a:buClr>
              <a:buSzPct val="75000"/>
              <a:buFontTx/>
              <a:buNone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Facebook link">
            <a:hlinkClick r:id="rId17" highlightClick="1"/>
            <a:hlinkHover r:id="" action="ppaction://noaction" highlightClick="1"/>
            <a:extLst>
              <a:ext uri="{FF2B5EF4-FFF2-40B4-BE49-F238E27FC236}">
                <a16:creationId xmlns:a16="http://schemas.microsoft.com/office/drawing/2014/main" id="{EA8E2657-A9FE-0136-D36C-1E983CD7564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1167650" y="6658758"/>
            <a:ext cx="85243" cy="91440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 fontScale="25000" lnSpcReduction="20000"/>
          </a:bodyPr>
          <a:lstStyle/>
          <a:p>
            <a:pPr marL="0" indent="0" algn="l">
              <a:buClr>
                <a:schemeClr val="bg1"/>
              </a:buClr>
              <a:buSzPct val="75000"/>
              <a:buFontTx/>
              <a:buNone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X (formerly Twitter) link">
            <a:hlinkClick r:id="rId18" highlightClick="1"/>
            <a:hlinkHover r:id="" action="ppaction://noaction" highlightClick="1"/>
            <a:extLst>
              <a:ext uri="{FF2B5EF4-FFF2-40B4-BE49-F238E27FC236}">
                <a16:creationId xmlns:a16="http://schemas.microsoft.com/office/drawing/2014/main" id="{2CB541B2-730E-B93C-394B-FC65C2FCAE0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1587258" y="6658758"/>
            <a:ext cx="91440" cy="91440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 fontScale="25000" lnSpcReduction="20000"/>
          </a:bodyPr>
          <a:lstStyle/>
          <a:p>
            <a:pPr marL="0" indent="0" algn="l">
              <a:buClr>
                <a:schemeClr val="bg1"/>
              </a:buClr>
              <a:buSzPct val="75000"/>
              <a:buFontTx/>
              <a:buNone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YouTube link">
            <a:hlinkClick r:id="rId19" highlightClick="1"/>
            <a:hlinkHover r:id="" action="ppaction://noaction" highlightClick="1"/>
            <a:extLst>
              <a:ext uri="{FF2B5EF4-FFF2-40B4-BE49-F238E27FC236}">
                <a16:creationId xmlns:a16="http://schemas.microsoft.com/office/drawing/2014/main" id="{2F8C7CFE-9070-FE8D-F809-83F36A51C31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1288358" y="6658758"/>
            <a:ext cx="137160" cy="91440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 fontScale="25000" lnSpcReduction="20000"/>
          </a:bodyPr>
          <a:lstStyle/>
          <a:p>
            <a:pPr marL="0" indent="0" algn="l">
              <a:buClr>
                <a:schemeClr val="bg1"/>
              </a:buClr>
              <a:buSzPct val="75000"/>
              <a:buFontTx/>
              <a:buNone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Instagram link">
            <a:hlinkClick r:id="rId20" highlightClick="1"/>
            <a:hlinkHover r:id="" action="ppaction://noaction" highlightClick="1"/>
            <a:extLst>
              <a:ext uri="{FF2B5EF4-FFF2-40B4-BE49-F238E27FC236}">
                <a16:creationId xmlns:a16="http://schemas.microsoft.com/office/drawing/2014/main" id="{5C894768-08F9-1568-652E-998D3F61DDD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1459405" y="6658758"/>
            <a:ext cx="91440" cy="91440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 fontScale="25000" lnSpcReduction="20000"/>
          </a:bodyPr>
          <a:lstStyle/>
          <a:p>
            <a:pPr marL="0" indent="0" algn="l">
              <a:buClr>
                <a:schemeClr val="bg1"/>
              </a:buClr>
              <a:buSzPct val="75000"/>
              <a:buFontTx/>
              <a:buNone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WeChat link">
            <a:hlinkClick r:id="rId21" highlightClick="1"/>
            <a:hlinkHover r:id="" action="ppaction://noaction" highlightClick="1"/>
            <a:extLst>
              <a:ext uri="{FF2B5EF4-FFF2-40B4-BE49-F238E27FC236}">
                <a16:creationId xmlns:a16="http://schemas.microsoft.com/office/drawing/2014/main" id="{6CB117C3-C585-3A02-6120-D54620FCA4E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1708089" y="6658758"/>
            <a:ext cx="122702" cy="91440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 fontScale="25000" lnSpcReduction="20000"/>
          </a:bodyPr>
          <a:lstStyle/>
          <a:p>
            <a:pPr marL="0" indent="0" algn="l">
              <a:buClr>
                <a:schemeClr val="bg1"/>
              </a:buClr>
              <a:buSzPct val="75000"/>
              <a:buFontTx/>
              <a:buNone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9260659-240B-2F94-09B5-DE96A0F097EC}"/>
              </a:ext>
            </a:extLst>
          </p:cNvPr>
          <p:cNvGrpSpPr>
            <a:grpSpLocks noGrp="1" noUngrp="1" noRot="1" noChangeAspect="1" noMove="1" noResize="1"/>
          </p:cNvGrpSpPr>
          <p:nvPr userDrawn="1"/>
        </p:nvGrpSpPr>
        <p:grpSpPr>
          <a:xfrm>
            <a:off x="11285220" y="5893870"/>
            <a:ext cx="640080" cy="640080"/>
            <a:chOff x="2667000" y="0"/>
            <a:chExt cx="6858000" cy="6858000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00487DEF-4ABD-47C9-5293-0A126C7061B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2746794" y="67378"/>
              <a:ext cx="6705213" cy="673786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normAutofit/>
            </a:bodyPr>
            <a:lstStyle/>
            <a:p>
              <a:pPr marL="0" indent="0" algn="l">
                <a:buClr>
                  <a:schemeClr val="bg1"/>
                </a:buClr>
                <a:buSzPct val="75000"/>
                <a:buFontTx/>
                <a:buNone/>
              </a:pPr>
              <a:endParaRPr lang="en-US" dirty="0"/>
            </a:p>
          </p:txBody>
        </p:sp>
        <p:pic>
          <p:nvPicPr>
            <p:cNvPr id="31" name="Picture 30" descr="A qr code with a logo&#10;&#10;Description automatically generated">
              <a:extLst>
                <a:ext uri="{FF2B5EF4-FFF2-40B4-BE49-F238E27FC236}">
                  <a16:creationId xmlns:a16="http://schemas.microsoft.com/office/drawing/2014/main" id="{63635033-1878-A361-C856-0B893DCFBDD1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 userDrawn="1"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67000" y="0"/>
              <a:ext cx="6858000" cy="6858000"/>
            </a:xfrm>
            <a:prstGeom prst="rect">
              <a:avLst/>
            </a:prstGeom>
          </p:spPr>
        </p:pic>
      </p:grpSp>
      <p:sp>
        <p:nvSpPr>
          <p:cNvPr id="32" name="Tagline">
            <a:extLst>
              <a:ext uri="{FF2B5EF4-FFF2-40B4-BE49-F238E27FC236}">
                <a16:creationId xmlns:a16="http://schemas.microsoft.com/office/drawing/2014/main" id="{E67AD79C-D1CE-A5BE-EF06-2896C9AFBF0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1691348" y="3291682"/>
            <a:ext cx="35878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ctr">
              <a:spcBef>
                <a:spcPts val="600"/>
              </a:spcBef>
              <a:buClr>
                <a:schemeClr val="accent1"/>
              </a:buClr>
              <a:buSzPct val="75000"/>
              <a:buFontTx/>
              <a:buNone/>
            </a:pP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ENABLING the FUTURE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F8DCB10-D958-04C0-A06F-7C58DDF6967B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 userDrawn="1"/>
        </p:nvCxnSpPr>
        <p:spPr>
          <a:xfrm>
            <a:off x="2250828" y="2954540"/>
            <a:ext cx="2468880" cy="0"/>
          </a:xfrm>
          <a:prstGeom prst="line">
            <a:avLst/>
          </a:prstGeom>
          <a:ln w="12700">
            <a:solidFill>
              <a:schemeClr val="tx1">
                <a:lumMod val="40000"/>
                <a:lumOff val="60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Logo">
            <a:extLst>
              <a:ext uri="{FF2B5EF4-FFF2-40B4-BE49-F238E27FC236}">
                <a16:creationId xmlns:a16="http://schemas.microsoft.com/office/drawing/2014/main" id="{A881010F-4955-061B-DE6F-BCD681507E6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1252893" y="964729"/>
            <a:ext cx="4464751" cy="1661879"/>
          </a:xfrm>
          <a:prstGeom prst="rect">
            <a:avLst/>
          </a:prstGeom>
          <a:effectLst/>
        </p:spPr>
      </p:pic>
      <p:sp>
        <p:nvSpPr>
          <p:cNvPr id="35" name="Thank You text">
            <a:extLst>
              <a:ext uri="{FF2B5EF4-FFF2-40B4-BE49-F238E27FC236}">
                <a16:creationId xmlns:a16="http://schemas.microsoft.com/office/drawing/2014/main" id="{C5CB8597-B99A-18EE-E91B-4B8EB9D8944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570618" y="3866913"/>
            <a:ext cx="5829300" cy="923330"/>
          </a:xfrm>
          <a:prstGeom prst="rect">
            <a:avLst/>
          </a:prstGeom>
          <a:noFill/>
        </p:spPr>
        <p:txBody>
          <a:bodyPr wrap="square" lIns="91440" tIns="45720" rIns="91440" bIns="45720" rtlCol="0">
            <a:normAutofit/>
          </a:bodyPr>
          <a:lstStyle/>
          <a:p>
            <a:pPr marL="0" indent="0" algn="ctr">
              <a:buClr>
                <a:schemeClr val="accent1"/>
              </a:buClr>
              <a:buSzPct val="75000"/>
              <a:buFont typeface="Segoe UI Symbol" panose="020B0502040204020203" pitchFamily="34" charset="0"/>
              <a:buNone/>
            </a:pPr>
            <a:r>
              <a:rPr lang="en-US" sz="5400" dirty="0">
                <a:solidFill>
                  <a:schemeClr val="accent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099281805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 with Text O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160F11F1-C6B1-C66A-AF8E-5E9B90703CA9}"/>
              </a:ext>
            </a:extLst>
          </p:cNvPr>
          <p:cNvGrpSpPr>
            <a:grpSpLocks noGrp="1" noUngrp="1" noRot="1" noMove="1" noResize="1"/>
          </p:cNvGrpSpPr>
          <p:nvPr userDrawn="1"/>
        </p:nvGrpSpPr>
        <p:grpSpPr>
          <a:xfrm flipH="1">
            <a:off x="9695688" y="0"/>
            <a:ext cx="2496312" cy="6858000"/>
            <a:chOff x="0" y="0"/>
            <a:chExt cx="2496312" cy="68580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0711DE0A-034F-FF54-2569-F4CF280F15D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0" y="5138928"/>
              <a:ext cx="2496312" cy="1719072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75000"/>
                  </a:schemeClr>
                </a:gs>
                <a:gs pos="59000">
                  <a:schemeClr val="accent1">
                    <a:alpha val="0"/>
                  </a:schemeClr>
                </a:gs>
              </a:gsLst>
              <a:lin ang="18900000" scaled="0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normAutofit/>
            </a:bodyPr>
            <a:lstStyle/>
            <a:p>
              <a:pPr marL="0" indent="0" algn="l">
                <a:buClr>
                  <a:schemeClr val="bg1"/>
                </a:buClr>
                <a:buSzPct val="75000"/>
                <a:buFontTx/>
                <a:buNone/>
              </a:pPr>
              <a:endPara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9386F18-9C5D-D223-15E8-D2E837229879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>
            <a:xfrm rot="10800000" flipH="1">
              <a:off x="1" y="0"/>
              <a:ext cx="1499616" cy="1143000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75000"/>
                  </a:schemeClr>
                </a:gs>
                <a:gs pos="59000">
                  <a:schemeClr val="accent1">
                    <a:alpha val="0"/>
                  </a:schemeClr>
                </a:gs>
              </a:gsLst>
              <a:lin ang="18900000" scaled="0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normAutofit/>
            </a:bodyPr>
            <a:lstStyle/>
            <a:p>
              <a:pPr marL="0" indent="0" algn="l">
                <a:buClr>
                  <a:schemeClr val="bg1"/>
                </a:buClr>
                <a:buSzPct val="75000"/>
                <a:buFontTx/>
                <a:buNone/>
              </a:pPr>
              <a:endPara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9" name="Amkor.,com">
            <a:extLst>
              <a:ext uri="{FF2B5EF4-FFF2-40B4-BE49-F238E27FC236}">
                <a16:creationId xmlns:a16="http://schemas.microsoft.com/office/drawing/2014/main" id="{4AD98039-CDBB-AF12-2517-1CD1742F12D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285871" y="6589802"/>
            <a:ext cx="773193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indent="0" algn="l">
              <a:buClr>
                <a:schemeClr val="accent1"/>
              </a:buClr>
              <a:buSzPct val="75000"/>
              <a:buFont typeface="Segoe UI Symbol" panose="020B0502040204020203" pitchFamily="34" charset="0"/>
              <a:buNone/>
            </a:pPr>
            <a:r>
              <a:rPr lang="en-US" sz="800" b="0" u="none" dirty="0">
                <a:solidFill>
                  <a:schemeClr val="accent1"/>
                </a:solidFill>
                <a:latin typeface="+mn-lt"/>
                <a:ea typeface="Open Sans SemiBold" panose="020B0706030804020204" pitchFamily="34" charset="0"/>
                <a:cs typeface="Open Sans SemiBold" panose="020B0706030804020204" pitchFamily="34" charset="0"/>
              </a:rPr>
              <a:t>amkor.com  </a:t>
            </a:r>
            <a:r>
              <a:rPr lang="en-US" sz="800" b="0" u="none" dirty="0">
                <a:solidFill>
                  <a:schemeClr val="tx1"/>
                </a:solidFill>
                <a:latin typeface="+mn-lt"/>
                <a:ea typeface="Open Sans SemiBold" panose="020B0706030804020204" pitchFamily="34" charset="0"/>
                <a:cs typeface="Open Sans SemiBold" panose="020B0706030804020204" pitchFamily="34" charset="0"/>
              </a:rPr>
              <a:t>l</a:t>
            </a:r>
          </a:p>
        </p:txBody>
      </p:sp>
      <p:sp>
        <p:nvSpPr>
          <p:cNvPr id="10" name="Amkor.com link">
            <a:hlinkClick r:id="rId3" highlightClick="1"/>
            <a:hlinkHover r:id="" action="ppaction://noaction" highlightClick="1"/>
            <a:extLst>
              <a:ext uri="{FF2B5EF4-FFF2-40B4-BE49-F238E27FC236}">
                <a16:creationId xmlns:a16="http://schemas.microsoft.com/office/drawing/2014/main" id="{EC444362-CD51-54A0-7785-5F9D5D4B392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1141894" y="6631326"/>
            <a:ext cx="609103" cy="146304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 fontScale="25000" lnSpcReduction="20000"/>
          </a:bodyPr>
          <a:lstStyle/>
          <a:p>
            <a:pPr marL="0" indent="0" algn="l">
              <a:buClr>
                <a:schemeClr val="bg1"/>
              </a:buClr>
              <a:buSzPct val="75000"/>
              <a:buFontTx/>
              <a:buNone/>
            </a:pPr>
            <a:endParaRPr lang="en-US" sz="16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1" name="Social media icons">
            <a:extLst>
              <a:ext uri="{FF2B5EF4-FFF2-40B4-BE49-F238E27FC236}">
                <a16:creationId xmlns:a16="http://schemas.microsoft.com/office/drawing/2014/main" id="{314E9C75-05D0-FAC4-3E41-614D63796A46}"/>
              </a:ext>
            </a:extLst>
          </p:cNvPr>
          <p:cNvGrpSpPr>
            <a:grpSpLocks noGrp="1" noUngrp="1" noRot="1" noMove="1" noResize="1"/>
          </p:cNvGrpSpPr>
          <p:nvPr userDrawn="1"/>
        </p:nvGrpSpPr>
        <p:grpSpPr>
          <a:xfrm>
            <a:off x="1040623" y="6658758"/>
            <a:ext cx="790168" cy="91440"/>
            <a:chOff x="10909827" y="7169470"/>
            <a:chExt cx="790168" cy="91440"/>
          </a:xfrm>
        </p:grpSpPr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7FCE3492-1DA9-C4FC-2B77-613F24F9F69A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 userDrawn="1"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035270" y="7169470"/>
              <a:ext cx="91440" cy="91440"/>
            </a:xfrm>
            <a:prstGeom prst="rect">
              <a:avLst/>
            </a:prstGeom>
          </p:spPr>
        </p:pic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0CDAFCB9-E2DD-B0B7-1220-DCF25B0186DF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 userDrawn="1"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1326441" y="7169470"/>
              <a:ext cx="91440" cy="91440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F7A5FB0E-4018-D5EF-996C-BE3153E0C194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 userDrawn="1"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909827" y="7169470"/>
              <a:ext cx="91440" cy="91440"/>
            </a:xfrm>
            <a:prstGeom prst="rect">
              <a:avLst/>
            </a:prstGeom>
          </p:spPr>
        </p:pic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8275E794-9A3F-7F93-0F84-FA8EF4F3526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 userDrawn="1"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1583330" y="7169470"/>
              <a:ext cx="116665" cy="91440"/>
            </a:xfrm>
            <a:prstGeom prst="rect">
              <a:avLst/>
            </a:prstGeom>
          </p:spPr>
        </p:pic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DF5300C8-A7B0-3D1B-451D-74E04A92C08E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 userDrawn="1"/>
          </p:nvPicPr>
          <p:blipFill>
            <a:blip r:embed="rId12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1453309" y="7169470"/>
              <a:ext cx="94593" cy="91440"/>
            </a:xfrm>
            <a:prstGeom prst="rect">
              <a:avLst/>
            </a:prstGeom>
          </p:spPr>
        </p:pic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11A00E4C-6B46-E27F-70ED-69BECE46B500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 userDrawn="1"/>
          </p:nvPicPr>
          <p:blipFill>
            <a:blip r:embed="rId14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1159610" y="7169470"/>
              <a:ext cx="129277" cy="91440"/>
            </a:xfrm>
            <a:prstGeom prst="rect">
              <a:avLst/>
            </a:prstGeom>
          </p:spPr>
        </p:pic>
      </p:grpSp>
      <p:sp>
        <p:nvSpPr>
          <p:cNvPr id="18" name="LinkedIn link">
            <a:hlinkClick r:id="rId16" highlightClick="1"/>
            <a:hlinkHover r:id="" action="ppaction://noaction" highlightClick="1"/>
            <a:extLst>
              <a:ext uri="{FF2B5EF4-FFF2-40B4-BE49-F238E27FC236}">
                <a16:creationId xmlns:a16="http://schemas.microsoft.com/office/drawing/2014/main" id="{DA7AD2F6-8930-EAD4-8007-1E1C3207378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1038202" y="6658758"/>
            <a:ext cx="91440" cy="91440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 fontScale="25000" lnSpcReduction="20000"/>
          </a:bodyPr>
          <a:lstStyle/>
          <a:p>
            <a:pPr marL="0" indent="0" algn="l">
              <a:buClr>
                <a:schemeClr val="bg1"/>
              </a:buClr>
              <a:buSzPct val="75000"/>
              <a:buFontTx/>
              <a:buNone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Facebook link">
            <a:hlinkClick r:id="rId17" highlightClick="1"/>
            <a:hlinkHover r:id="" action="ppaction://noaction" highlightClick="1"/>
            <a:extLst>
              <a:ext uri="{FF2B5EF4-FFF2-40B4-BE49-F238E27FC236}">
                <a16:creationId xmlns:a16="http://schemas.microsoft.com/office/drawing/2014/main" id="{EA8E2657-A9FE-0136-D36C-1E983CD7564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1167650" y="6658758"/>
            <a:ext cx="85243" cy="91440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 fontScale="25000" lnSpcReduction="20000"/>
          </a:bodyPr>
          <a:lstStyle/>
          <a:p>
            <a:pPr marL="0" indent="0" algn="l">
              <a:buClr>
                <a:schemeClr val="bg1"/>
              </a:buClr>
              <a:buSzPct val="75000"/>
              <a:buFontTx/>
              <a:buNone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X (formerly Twitter) link">
            <a:hlinkClick r:id="rId18" highlightClick="1"/>
            <a:hlinkHover r:id="" action="ppaction://noaction" highlightClick="1"/>
            <a:extLst>
              <a:ext uri="{FF2B5EF4-FFF2-40B4-BE49-F238E27FC236}">
                <a16:creationId xmlns:a16="http://schemas.microsoft.com/office/drawing/2014/main" id="{2CB541B2-730E-B93C-394B-FC65C2FCAE0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1587258" y="6658758"/>
            <a:ext cx="91440" cy="91440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 fontScale="25000" lnSpcReduction="20000"/>
          </a:bodyPr>
          <a:lstStyle/>
          <a:p>
            <a:pPr marL="0" indent="0" algn="l">
              <a:buClr>
                <a:schemeClr val="bg1"/>
              </a:buClr>
              <a:buSzPct val="75000"/>
              <a:buFontTx/>
              <a:buNone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YouTube link">
            <a:hlinkClick r:id="rId19" highlightClick="1"/>
            <a:hlinkHover r:id="" action="ppaction://noaction" highlightClick="1"/>
            <a:extLst>
              <a:ext uri="{FF2B5EF4-FFF2-40B4-BE49-F238E27FC236}">
                <a16:creationId xmlns:a16="http://schemas.microsoft.com/office/drawing/2014/main" id="{2F8C7CFE-9070-FE8D-F809-83F36A51C31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1288358" y="6658758"/>
            <a:ext cx="137160" cy="91440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 fontScale="25000" lnSpcReduction="20000"/>
          </a:bodyPr>
          <a:lstStyle/>
          <a:p>
            <a:pPr marL="0" indent="0" algn="l">
              <a:buClr>
                <a:schemeClr val="bg1"/>
              </a:buClr>
              <a:buSzPct val="75000"/>
              <a:buFontTx/>
              <a:buNone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Instagram link">
            <a:hlinkClick r:id="rId20" highlightClick="1"/>
            <a:hlinkHover r:id="" action="ppaction://noaction" highlightClick="1"/>
            <a:extLst>
              <a:ext uri="{FF2B5EF4-FFF2-40B4-BE49-F238E27FC236}">
                <a16:creationId xmlns:a16="http://schemas.microsoft.com/office/drawing/2014/main" id="{5C894768-08F9-1568-652E-998D3F61DDD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1459405" y="6658758"/>
            <a:ext cx="91440" cy="91440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 fontScale="25000" lnSpcReduction="20000"/>
          </a:bodyPr>
          <a:lstStyle/>
          <a:p>
            <a:pPr marL="0" indent="0" algn="l">
              <a:buClr>
                <a:schemeClr val="bg1"/>
              </a:buClr>
              <a:buSzPct val="75000"/>
              <a:buFontTx/>
              <a:buNone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WeChat link">
            <a:hlinkClick r:id="rId21" highlightClick="1"/>
            <a:hlinkHover r:id="" action="ppaction://noaction" highlightClick="1"/>
            <a:extLst>
              <a:ext uri="{FF2B5EF4-FFF2-40B4-BE49-F238E27FC236}">
                <a16:creationId xmlns:a16="http://schemas.microsoft.com/office/drawing/2014/main" id="{6CB117C3-C585-3A02-6120-D54620FCA4E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1708089" y="6658758"/>
            <a:ext cx="122702" cy="91440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 fontScale="25000" lnSpcReduction="20000"/>
          </a:bodyPr>
          <a:lstStyle/>
          <a:p>
            <a:pPr marL="0" indent="0" algn="l">
              <a:buClr>
                <a:schemeClr val="bg1"/>
              </a:buClr>
              <a:buSzPct val="75000"/>
              <a:buFontTx/>
              <a:buNone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Tagline">
            <a:extLst>
              <a:ext uri="{FF2B5EF4-FFF2-40B4-BE49-F238E27FC236}">
                <a16:creationId xmlns:a16="http://schemas.microsoft.com/office/drawing/2014/main" id="{47F1D431-3F82-87F9-6A8A-829967D46BB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1691348" y="3291682"/>
            <a:ext cx="35878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ctr">
              <a:spcBef>
                <a:spcPts val="600"/>
              </a:spcBef>
              <a:buClr>
                <a:schemeClr val="accent1"/>
              </a:buClr>
              <a:buSzPct val="75000"/>
              <a:buFontTx/>
              <a:buNone/>
            </a:pP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ENABLING the FUTURE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06C9786-4606-5B41-8A1D-77DFE32B37BB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 userDrawn="1"/>
        </p:nvCxnSpPr>
        <p:spPr>
          <a:xfrm>
            <a:off x="2250828" y="2954540"/>
            <a:ext cx="2468880" cy="0"/>
          </a:xfrm>
          <a:prstGeom prst="line">
            <a:avLst/>
          </a:prstGeom>
          <a:ln w="12700">
            <a:solidFill>
              <a:schemeClr val="tx1">
                <a:lumMod val="40000"/>
                <a:lumOff val="60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Logo">
            <a:extLst>
              <a:ext uri="{FF2B5EF4-FFF2-40B4-BE49-F238E27FC236}">
                <a16:creationId xmlns:a16="http://schemas.microsoft.com/office/drawing/2014/main" id="{61CEC72F-D492-5DB5-E605-087746652A3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252893" y="964729"/>
            <a:ext cx="4464751" cy="1661879"/>
          </a:xfrm>
          <a:prstGeom prst="rect">
            <a:avLst/>
          </a:prstGeom>
          <a:effectLst/>
        </p:spPr>
      </p:pic>
      <p:sp>
        <p:nvSpPr>
          <p:cNvPr id="27" name="Thank You text">
            <a:extLst>
              <a:ext uri="{FF2B5EF4-FFF2-40B4-BE49-F238E27FC236}">
                <a16:creationId xmlns:a16="http://schemas.microsoft.com/office/drawing/2014/main" id="{6156DB86-67C0-2DEA-BF0B-69C808C13B4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570618" y="3866913"/>
            <a:ext cx="5829300" cy="923330"/>
          </a:xfrm>
          <a:prstGeom prst="rect">
            <a:avLst/>
          </a:prstGeom>
          <a:noFill/>
        </p:spPr>
        <p:txBody>
          <a:bodyPr wrap="square" lIns="91440" tIns="45720" rIns="91440" bIns="45720" rtlCol="0">
            <a:normAutofit/>
          </a:bodyPr>
          <a:lstStyle/>
          <a:p>
            <a:pPr marL="0" indent="0" algn="ctr">
              <a:buClr>
                <a:schemeClr val="accent1"/>
              </a:buClr>
              <a:buSzPct val="75000"/>
              <a:buFont typeface="Segoe UI Symbol" panose="020B0502040204020203" pitchFamily="34" charset="0"/>
              <a:buNone/>
            </a:pPr>
            <a:r>
              <a:rPr lang="en-US" sz="5400" dirty="0">
                <a:solidFill>
                  <a:schemeClr val="accent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Thank You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9260659-240B-2F94-09B5-DE96A0F097EC}"/>
              </a:ext>
            </a:extLst>
          </p:cNvPr>
          <p:cNvGrpSpPr>
            <a:grpSpLocks noGrp="1" noUngrp="1" noRot="1" noChangeAspect="1" noMove="1" noResize="1"/>
          </p:cNvGrpSpPr>
          <p:nvPr userDrawn="1"/>
        </p:nvGrpSpPr>
        <p:grpSpPr>
          <a:xfrm>
            <a:off x="11285220" y="5893870"/>
            <a:ext cx="640080" cy="640080"/>
            <a:chOff x="2667000" y="0"/>
            <a:chExt cx="6858000" cy="6858000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00487DEF-4ABD-47C9-5293-0A126C7061B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2746794" y="67378"/>
              <a:ext cx="6705213" cy="673786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normAutofit/>
            </a:bodyPr>
            <a:lstStyle/>
            <a:p>
              <a:pPr marL="0" indent="0" algn="l">
                <a:buClr>
                  <a:schemeClr val="bg1"/>
                </a:buClr>
                <a:buSzPct val="75000"/>
                <a:buFontTx/>
                <a:buNone/>
              </a:pPr>
              <a:endParaRPr lang="en-US" dirty="0"/>
            </a:p>
          </p:txBody>
        </p:sp>
        <p:pic>
          <p:nvPicPr>
            <p:cNvPr id="31" name="Picture 30" descr="A qr code with a logo&#10;&#10;Description automatically generated">
              <a:extLst>
                <a:ext uri="{FF2B5EF4-FFF2-40B4-BE49-F238E27FC236}">
                  <a16:creationId xmlns:a16="http://schemas.microsoft.com/office/drawing/2014/main" id="{63635033-1878-A361-C856-0B893DCFBDD1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 userDrawn="1"/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67000" y="0"/>
              <a:ext cx="6858000" cy="6858000"/>
            </a:xfrm>
            <a:prstGeom prst="rect">
              <a:avLst/>
            </a:prstGeom>
          </p:spPr>
        </p:pic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8280A7-3F52-C900-235A-1F3E1BFF685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4360" y="4817675"/>
            <a:ext cx="5852160" cy="1659325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90984295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 - 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407BDBE-D3D6-87B3-915C-0B8A2400806B}"/>
              </a:ext>
            </a:extLst>
          </p:cNvPr>
          <p:cNvGrpSpPr>
            <a:grpSpLocks noGrp="1" noUngrp="1" noRot="1" noMove="1" noResize="1"/>
          </p:cNvGrpSpPr>
          <p:nvPr userDrawn="1"/>
        </p:nvGrpSpPr>
        <p:grpSpPr>
          <a:xfrm flipH="1">
            <a:off x="9695688" y="0"/>
            <a:ext cx="2496312" cy="6858000"/>
            <a:chOff x="0" y="0"/>
            <a:chExt cx="2496312" cy="685800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334A0C77-DB3C-6E90-C937-3C84ED4C867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0" y="5138928"/>
              <a:ext cx="2496312" cy="1719072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75000"/>
                  </a:schemeClr>
                </a:gs>
                <a:gs pos="59000">
                  <a:schemeClr val="accent1">
                    <a:alpha val="0"/>
                  </a:schemeClr>
                </a:gs>
              </a:gsLst>
              <a:lin ang="18900000" scaled="0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normAutofit/>
            </a:bodyPr>
            <a:lstStyle/>
            <a:p>
              <a:pPr marL="0" indent="0" algn="l">
                <a:buClr>
                  <a:schemeClr val="bg1"/>
                </a:buClr>
                <a:buSzPct val="75000"/>
                <a:buFontTx/>
                <a:buNone/>
              </a:pPr>
              <a:endPara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0D0D1B0-BD5D-55B9-D1A9-D898EC21985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>
            <a:xfrm rot="10800000" flipH="1">
              <a:off x="1" y="0"/>
              <a:ext cx="1499616" cy="1143000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75000"/>
                  </a:schemeClr>
                </a:gs>
                <a:gs pos="59000">
                  <a:schemeClr val="accent1">
                    <a:alpha val="0"/>
                  </a:schemeClr>
                </a:gs>
              </a:gsLst>
              <a:lin ang="18900000" scaled="0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normAutofit/>
            </a:bodyPr>
            <a:lstStyle/>
            <a:p>
              <a:pPr marL="0" indent="0" algn="l">
                <a:buClr>
                  <a:schemeClr val="bg1"/>
                </a:buClr>
                <a:buSzPct val="75000"/>
                <a:buFontTx/>
                <a:buNone/>
              </a:pPr>
              <a:endPara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9" name="Amkor.,com">
            <a:extLst>
              <a:ext uri="{FF2B5EF4-FFF2-40B4-BE49-F238E27FC236}">
                <a16:creationId xmlns:a16="http://schemas.microsoft.com/office/drawing/2014/main" id="{4AD98039-CDBB-AF12-2517-1CD1742F12D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285871" y="6589802"/>
            <a:ext cx="773193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indent="0" algn="l">
              <a:buClr>
                <a:schemeClr val="accent1"/>
              </a:buClr>
              <a:buSzPct val="75000"/>
              <a:buFont typeface="Segoe UI Symbol" panose="020B0502040204020203" pitchFamily="34" charset="0"/>
              <a:buNone/>
            </a:pPr>
            <a:r>
              <a:rPr lang="en-US" sz="800" b="0" u="none" dirty="0">
                <a:solidFill>
                  <a:schemeClr val="accent1"/>
                </a:solidFill>
                <a:latin typeface="+mn-lt"/>
                <a:ea typeface="Open Sans SemiBold" panose="020B0706030804020204" pitchFamily="34" charset="0"/>
                <a:cs typeface="Open Sans SemiBold" panose="020B0706030804020204" pitchFamily="34" charset="0"/>
              </a:rPr>
              <a:t>amkor.com  </a:t>
            </a:r>
            <a:r>
              <a:rPr lang="en-US" sz="800" b="0" u="none" dirty="0">
                <a:solidFill>
                  <a:schemeClr val="tx1"/>
                </a:solidFill>
                <a:latin typeface="+mn-lt"/>
                <a:ea typeface="Open Sans SemiBold" panose="020B0706030804020204" pitchFamily="34" charset="0"/>
                <a:cs typeface="Open Sans SemiBold" panose="020B0706030804020204" pitchFamily="34" charset="0"/>
              </a:rPr>
              <a:t>l</a:t>
            </a:r>
          </a:p>
        </p:txBody>
      </p:sp>
      <p:sp>
        <p:nvSpPr>
          <p:cNvPr id="10" name="Amkor.com link">
            <a:hlinkClick r:id="rId3" highlightClick="1"/>
            <a:hlinkHover r:id="" action="ppaction://noaction" highlightClick="1"/>
            <a:extLst>
              <a:ext uri="{FF2B5EF4-FFF2-40B4-BE49-F238E27FC236}">
                <a16:creationId xmlns:a16="http://schemas.microsoft.com/office/drawing/2014/main" id="{EC444362-CD51-54A0-7785-5F9D5D4B392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1141894" y="6631326"/>
            <a:ext cx="609103" cy="146304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 fontScale="25000" lnSpcReduction="20000"/>
          </a:bodyPr>
          <a:lstStyle/>
          <a:p>
            <a:pPr marL="0" indent="0" algn="l">
              <a:buClr>
                <a:schemeClr val="bg1"/>
              </a:buClr>
              <a:buSzPct val="75000"/>
              <a:buFontTx/>
              <a:buNone/>
            </a:pPr>
            <a:endParaRPr lang="en-US" sz="16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1" name="Social media icons">
            <a:extLst>
              <a:ext uri="{FF2B5EF4-FFF2-40B4-BE49-F238E27FC236}">
                <a16:creationId xmlns:a16="http://schemas.microsoft.com/office/drawing/2014/main" id="{314E9C75-05D0-FAC4-3E41-614D63796A46}"/>
              </a:ext>
            </a:extLst>
          </p:cNvPr>
          <p:cNvGrpSpPr>
            <a:grpSpLocks noGrp="1" noUngrp="1" noRot="1" noMove="1" noResize="1"/>
          </p:cNvGrpSpPr>
          <p:nvPr userDrawn="1"/>
        </p:nvGrpSpPr>
        <p:grpSpPr>
          <a:xfrm>
            <a:off x="1040623" y="6658758"/>
            <a:ext cx="790168" cy="91440"/>
            <a:chOff x="10909827" y="7169470"/>
            <a:chExt cx="790168" cy="91440"/>
          </a:xfrm>
        </p:grpSpPr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7FCE3492-1DA9-C4FC-2B77-613F24F9F69A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 userDrawn="1"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035270" y="7169470"/>
              <a:ext cx="91440" cy="91440"/>
            </a:xfrm>
            <a:prstGeom prst="rect">
              <a:avLst/>
            </a:prstGeom>
          </p:spPr>
        </p:pic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0CDAFCB9-E2DD-B0B7-1220-DCF25B0186DF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 userDrawn="1"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1326441" y="7169470"/>
              <a:ext cx="91440" cy="91440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F7A5FB0E-4018-D5EF-996C-BE3153E0C194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 userDrawn="1"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909827" y="7169470"/>
              <a:ext cx="91440" cy="91440"/>
            </a:xfrm>
            <a:prstGeom prst="rect">
              <a:avLst/>
            </a:prstGeom>
          </p:spPr>
        </p:pic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8275E794-9A3F-7F93-0F84-FA8EF4F3526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 userDrawn="1"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1583330" y="7169470"/>
              <a:ext cx="116665" cy="91440"/>
            </a:xfrm>
            <a:prstGeom prst="rect">
              <a:avLst/>
            </a:prstGeom>
          </p:spPr>
        </p:pic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DF5300C8-A7B0-3D1B-451D-74E04A92C08E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 userDrawn="1"/>
          </p:nvPicPr>
          <p:blipFill>
            <a:blip r:embed="rId12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1453309" y="7169470"/>
              <a:ext cx="94593" cy="91440"/>
            </a:xfrm>
            <a:prstGeom prst="rect">
              <a:avLst/>
            </a:prstGeom>
          </p:spPr>
        </p:pic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11A00E4C-6B46-E27F-70ED-69BECE46B500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 userDrawn="1"/>
          </p:nvPicPr>
          <p:blipFill>
            <a:blip r:embed="rId14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1159610" y="7169470"/>
              <a:ext cx="129277" cy="91440"/>
            </a:xfrm>
            <a:prstGeom prst="rect">
              <a:avLst/>
            </a:prstGeom>
          </p:spPr>
        </p:pic>
      </p:grpSp>
      <p:sp>
        <p:nvSpPr>
          <p:cNvPr id="18" name="LinkedIn link">
            <a:hlinkClick r:id="rId16" highlightClick="1"/>
            <a:hlinkHover r:id="" action="ppaction://noaction" highlightClick="1"/>
            <a:extLst>
              <a:ext uri="{FF2B5EF4-FFF2-40B4-BE49-F238E27FC236}">
                <a16:creationId xmlns:a16="http://schemas.microsoft.com/office/drawing/2014/main" id="{DA7AD2F6-8930-EAD4-8007-1E1C3207378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1038202" y="6658758"/>
            <a:ext cx="91440" cy="91440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 fontScale="25000" lnSpcReduction="20000"/>
          </a:bodyPr>
          <a:lstStyle/>
          <a:p>
            <a:pPr marL="0" indent="0" algn="l">
              <a:buClr>
                <a:schemeClr val="bg1"/>
              </a:buClr>
              <a:buSzPct val="75000"/>
              <a:buFontTx/>
              <a:buNone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Facebook link">
            <a:hlinkClick r:id="rId17" highlightClick="1"/>
            <a:hlinkHover r:id="" action="ppaction://noaction" highlightClick="1"/>
            <a:extLst>
              <a:ext uri="{FF2B5EF4-FFF2-40B4-BE49-F238E27FC236}">
                <a16:creationId xmlns:a16="http://schemas.microsoft.com/office/drawing/2014/main" id="{EA8E2657-A9FE-0136-D36C-1E983CD7564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1167650" y="6658758"/>
            <a:ext cx="85243" cy="91440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 fontScale="25000" lnSpcReduction="20000"/>
          </a:bodyPr>
          <a:lstStyle/>
          <a:p>
            <a:pPr marL="0" indent="0" algn="l">
              <a:buClr>
                <a:schemeClr val="bg1"/>
              </a:buClr>
              <a:buSzPct val="75000"/>
              <a:buFontTx/>
              <a:buNone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X (formerly Twitter) link">
            <a:hlinkClick r:id="rId18" highlightClick="1"/>
            <a:hlinkHover r:id="" action="ppaction://noaction" highlightClick="1"/>
            <a:extLst>
              <a:ext uri="{FF2B5EF4-FFF2-40B4-BE49-F238E27FC236}">
                <a16:creationId xmlns:a16="http://schemas.microsoft.com/office/drawing/2014/main" id="{2CB541B2-730E-B93C-394B-FC65C2FCAE0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1587258" y="6658758"/>
            <a:ext cx="91440" cy="91440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 fontScale="25000" lnSpcReduction="20000"/>
          </a:bodyPr>
          <a:lstStyle/>
          <a:p>
            <a:pPr marL="0" indent="0" algn="l">
              <a:buClr>
                <a:schemeClr val="bg1"/>
              </a:buClr>
              <a:buSzPct val="75000"/>
              <a:buFontTx/>
              <a:buNone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YouTube link">
            <a:hlinkClick r:id="rId19" highlightClick="1"/>
            <a:hlinkHover r:id="" action="ppaction://noaction" highlightClick="1"/>
            <a:extLst>
              <a:ext uri="{FF2B5EF4-FFF2-40B4-BE49-F238E27FC236}">
                <a16:creationId xmlns:a16="http://schemas.microsoft.com/office/drawing/2014/main" id="{2F8C7CFE-9070-FE8D-F809-83F36A51C31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1288358" y="6658758"/>
            <a:ext cx="137160" cy="91440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 fontScale="25000" lnSpcReduction="20000"/>
          </a:bodyPr>
          <a:lstStyle/>
          <a:p>
            <a:pPr marL="0" indent="0" algn="l">
              <a:buClr>
                <a:schemeClr val="bg1"/>
              </a:buClr>
              <a:buSzPct val="75000"/>
              <a:buFontTx/>
              <a:buNone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Instagram link">
            <a:hlinkClick r:id="rId20" highlightClick="1"/>
            <a:hlinkHover r:id="" action="ppaction://noaction" highlightClick="1"/>
            <a:extLst>
              <a:ext uri="{FF2B5EF4-FFF2-40B4-BE49-F238E27FC236}">
                <a16:creationId xmlns:a16="http://schemas.microsoft.com/office/drawing/2014/main" id="{5C894768-08F9-1568-652E-998D3F61DDD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1459405" y="6658758"/>
            <a:ext cx="91440" cy="91440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 fontScale="25000" lnSpcReduction="20000"/>
          </a:bodyPr>
          <a:lstStyle/>
          <a:p>
            <a:pPr marL="0" indent="0" algn="l">
              <a:buClr>
                <a:schemeClr val="bg1"/>
              </a:buClr>
              <a:buSzPct val="75000"/>
              <a:buFontTx/>
              <a:buNone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WeChat link">
            <a:hlinkClick r:id="rId21" highlightClick="1"/>
            <a:hlinkHover r:id="" action="ppaction://noaction" highlightClick="1"/>
            <a:extLst>
              <a:ext uri="{FF2B5EF4-FFF2-40B4-BE49-F238E27FC236}">
                <a16:creationId xmlns:a16="http://schemas.microsoft.com/office/drawing/2014/main" id="{6CB117C3-C585-3A02-6120-D54620FCA4E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1708089" y="6658758"/>
            <a:ext cx="122702" cy="91440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 fontScale="25000" lnSpcReduction="20000"/>
          </a:bodyPr>
          <a:lstStyle/>
          <a:p>
            <a:pPr marL="0" indent="0" algn="l">
              <a:buClr>
                <a:schemeClr val="bg1"/>
              </a:buClr>
              <a:buSzPct val="75000"/>
              <a:buFontTx/>
              <a:buNone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Tagline">
            <a:extLst>
              <a:ext uri="{FF2B5EF4-FFF2-40B4-BE49-F238E27FC236}">
                <a16:creationId xmlns:a16="http://schemas.microsoft.com/office/drawing/2014/main" id="{47F1D431-3F82-87F9-6A8A-829967D46BB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1691348" y="4262023"/>
            <a:ext cx="35878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ctr">
              <a:spcBef>
                <a:spcPts val="600"/>
              </a:spcBef>
              <a:buClr>
                <a:schemeClr val="accent1"/>
              </a:buClr>
              <a:buSzPct val="75000"/>
              <a:buFontTx/>
              <a:buNone/>
            </a:pP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ENABLING the FUTURE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06C9786-4606-5B41-8A1D-77DFE32B37BB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 userDrawn="1"/>
        </p:nvCxnSpPr>
        <p:spPr>
          <a:xfrm>
            <a:off x="2250828" y="3924881"/>
            <a:ext cx="2468880" cy="0"/>
          </a:xfrm>
          <a:prstGeom prst="line">
            <a:avLst/>
          </a:prstGeom>
          <a:ln w="12700">
            <a:solidFill>
              <a:schemeClr val="tx1">
                <a:lumMod val="40000"/>
                <a:lumOff val="60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Logo">
            <a:extLst>
              <a:ext uri="{FF2B5EF4-FFF2-40B4-BE49-F238E27FC236}">
                <a16:creationId xmlns:a16="http://schemas.microsoft.com/office/drawing/2014/main" id="{61CEC72F-D492-5DB5-E605-087746652A3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252893" y="1935070"/>
            <a:ext cx="4464751" cy="1661879"/>
          </a:xfrm>
          <a:prstGeom prst="rect">
            <a:avLst/>
          </a:prstGeom>
          <a:effectLst/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79260659-240B-2F94-09B5-DE96A0F097EC}"/>
              </a:ext>
            </a:extLst>
          </p:cNvPr>
          <p:cNvGrpSpPr>
            <a:grpSpLocks noGrp="1" noUngrp="1" noRot="1" noChangeAspect="1" noMove="1" noResize="1"/>
          </p:cNvGrpSpPr>
          <p:nvPr userDrawn="1"/>
        </p:nvGrpSpPr>
        <p:grpSpPr>
          <a:xfrm>
            <a:off x="11285220" y="5893870"/>
            <a:ext cx="640080" cy="640080"/>
            <a:chOff x="2667000" y="0"/>
            <a:chExt cx="6858000" cy="6858000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00487DEF-4ABD-47C9-5293-0A126C7061B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2746794" y="67378"/>
              <a:ext cx="6705213" cy="673786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normAutofit/>
            </a:bodyPr>
            <a:lstStyle/>
            <a:p>
              <a:pPr marL="0" indent="0" algn="l">
                <a:buClr>
                  <a:schemeClr val="bg1"/>
                </a:buClr>
                <a:buSzPct val="75000"/>
                <a:buFontTx/>
                <a:buNone/>
              </a:pPr>
              <a:endParaRPr lang="en-US" dirty="0"/>
            </a:p>
          </p:txBody>
        </p:sp>
        <p:pic>
          <p:nvPicPr>
            <p:cNvPr id="31" name="Picture 30" descr="A qr code with a logo&#10;&#10;Description automatically generated">
              <a:extLst>
                <a:ext uri="{FF2B5EF4-FFF2-40B4-BE49-F238E27FC236}">
                  <a16:creationId xmlns:a16="http://schemas.microsoft.com/office/drawing/2014/main" id="{63635033-1878-A361-C856-0B893DCFBDD1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 userDrawn="1"/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67000" y="0"/>
              <a:ext cx="6858000" cy="685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712733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head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62B1BE-AB8A-D9A5-F7E6-9839416C8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791CF10-A714-4660-D474-1E12D9286693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274320" y="1005840"/>
            <a:ext cx="11658600" cy="411480"/>
          </a:xfrm>
        </p:spPr>
        <p:txBody>
          <a:bodyPr tIns="0">
            <a:normAutofit/>
          </a:bodyPr>
          <a:lstStyle>
            <a:lvl1pPr marL="0" indent="0">
              <a:buFontTx/>
              <a:buNone/>
              <a:defRPr sz="2000" b="1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ct val="75000"/>
              <a:buFontTx/>
              <a:buNone/>
              <a:tabLst/>
              <a:defRPr/>
            </a:pPr>
            <a:r>
              <a:rPr lang="en-US" dirty="0"/>
              <a:t>Click to edit Master subtitle style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3B2B394-3268-53C7-04E0-D582E375B5A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274638" y="1463040"/>
            <a:ext cx="11658600" cy="4983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80719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head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62B1BE-AB8A-D9A5-F7E6-9839416C8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791CF10-A714-4660-D474-1E12D9286693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274320" y="1005840"/>
            <a:ext cx="11658600" cy="411480"/>
          </a:xfrm>
        </p:spPr>
        <p:txBody>
          <a:bodyPr tIns="0">
            <a:normAutofit/>
          </a:bodyPr>
          <a:lstStyle>
            <a:lvl1pPr marL="0" indent="0">
              <a:buFontTx/>
              <a:buNone/>
              <a:defRPr sz="2000" b="1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ct val="75000"/>
              <a:buFontTx/>
              <a:buNone/>
              <a:tabLst/>
              <a:defRPr/>
            </a:pPr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681349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Left, Pho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E18060-8E50-9D1A-4246-628978471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290D79E-7067-2DD0-681D-6178CCF0623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4320" y="1234440"/>
            <a:ext cx="6044184" cy="52120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2D0D613-2605-9FEF-5E84-B7DC507F428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501384" y="1335024"/>
            <a:ext cx="5687568" cy="5120640"/>
          </a:xfrm>
          <a:solidFill>
            <a:schemeClr val="bg2"/>
          </a:solidFill>
        </p:spPr>
        <p:txBody>
          <a:bodyPr tIns="91440" bIns="91440" anchor="ctr">
            <a:normAutofit/>
          </a:bodyPr>
          <a:lstStyle>
            <a:lvl1pPr marL="0" indent="0" algn="ctr">
              <a:buFontTx/>
              <a:buNone/>
              <a:defRPr sz="1800"/>
            </a:lvl1pPr>
          </a:lstStyle>
          <a:p>
            <a:r>
              <a:rPr lang="en-US" dirty="0"/>
              <a:t>Click to insert picture</a:t>
            </a:r>
          </a:p>
        </p:txBody>
      </p:sp>
    </p:spTree>
    <p:extLst>
      <p:ext uri="{BB962C8B-B14F-4D97-AF65-F5344CB8AC3E}">
        <p14:creationId xmlns:p14="http://schemas.microsoft.com/office/powerpoint/2010/main" val="10279746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Photo Left,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E18060-8E50-9D1A-4246-628978471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290D79E-7067-2DD0-681D-6178CCF0623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88736" y="1234440"/>
            <a:ext cx="6044184" cy="52120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2D0D613-2605-9FEF-5E84-B7DC507F428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1335024"/>
            <a:ext cx="5687568" cy="5120640"/>
          </a:xfrm>
          <a:solidFill>
            <a:schemeClr val="bg2"/>
          </a:solidFill>
        </p:spPr>
        <p:txBody>
          <a:bodyPr tIns="91440" bIns="91440" anchor="ctr">
            <a:normAutofit/>
          </a:bodyPr>
          <a:lstStyle>
            <a:lvl1pPr marL="0" indent="0" algn="ctr">
              <a:buFontTx/>
              <a:buNone/>
              <a:defRPr sz="1800"/>
            </a:lvl1pPr>
          </a:lstStyle>
          <a:p>
            <a:r>
              <a:rPr lang="en-US" dirty="0"/>
              <a:t>Click to insert picture</a:t>
            </a:r>
          </a:p>
        </p:txBody>
      </p:sp>
    </p:spTree>
    <p:extLst>
      <p:ext uri="{BB962C8B-B14F-4D97-AF65-F5344CB8AC3E}">
        <p14:creationId xmlns:p14="http://schemas.microsoft.com/office/powerpoint/2010/main" val="34280164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image" Target="../media/image2.pn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image" Target="../media/image3.svg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black background with a black border&#10;&#10;Description automatically generated">
            <a:extLst>
              <a:ext uri="{FF2B5EF4-FFF2-40B4-BE49-F238E27FC236}">
                <a16:creationId xmlns:a16="http://schemas.microsoft.com/office/drawing/2014/main" id="{D1E068E7-71B8-6CA7-4E33-D9607C3A075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54" cstate="email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156"/>
            <a:ext cx="12192000" cy="6849688"/>
          </a:xfrm>
          <a:prstGeom prst="rect">
            <a:avLst/>
          </a:prstGeom>
        </p:spPr>
      </p:pic>
      <p:pic>
        <p:nvPicPr>
          <p:cNvPr id="7" name="Logo - Footer">
            <a:extLst>
              <a:ext uri="{FF2B5EF4-FFF2-40B4-BE49-F238E27FC236}">
                <a16:creationId xmlns:a16="http://schemas.microsoft.com/office/drawing/2014/main" id="{3E56DF82-8448-8BD9-C22E-038FB077400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5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6"/>
              </a:ext>
            </a:extLst>
          </a:blip>
          <a:stretch>
            <a:fillRect/>
          </a:stretch>
        </p:blipFill>
        <p:spPr>
          <a:xfrm>
            <a:off x="274320" y="6537960"/>
            <a:ext cx="680924" cy="253455"/>
          </a:xfrm>
          <a:prstGeom prst="rect">
            <a:avLst/>
          </a:prstGeom>
          <a:effectLst/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680EDC7-6213-C062-A493-119D986E3E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320" y="228600"/>
            <a:ext cx="11658600" cy="10058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53F555-A8FA-E2AF-37B5-9BDF7E8662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74320" y="1234440"/>
            <a:ext cx="11658600" cy="52120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">
            <a:extLst>
              <a:ext uri="{FF2B5EF4-FFF2-40B4-BE49-F238E27FC236}">
                <a16:creationId xmlns:a16="http://schemas.microsoft.com/office/drawing/2014/main" id="{39337AC8-82F6-646D-128B-59A488346B72}"/>
              </a:ext>
            </a:extLst>
          </p:cNvPr>
          <p:cNvSpPr txBox="1"/>
          <p:nvPr userDrawn="1"/>
        </p:nvSpPr>
        <p:spPr>
          <a:xfrm>
            <a:off x="11525250" y="6584447"/>
            <a:ext cx="457200" cy="228600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1B50DEB-583C-4ABC-9220-E28A8ED62353}" type="slidenum">
              <a:rPr lang="en-US" sz="800" smtClean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050" dirty="0">
              <a:solidFill>
                <a:schemeClr val="tx1"/>
              </a:solidFill>
              <a:latin typeface="+mn-lt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10" name="Footer placeholder">
            <a:extLst>
              <a:ext uri="{FF2B5EF4-FFF2-40B4-BE49-F238E27FC236}">
                <a16:creationId xmlns:a16="http://schemas.microsoft.com/office/drawing/2014/main" id="{A7A211B0-7618-A1B6-10D9-FE769758047D}"/>
              </a:ext>
            </a:extLst>
          </p:cNvPr>
          <p:cNvSpPr txBox="1"/>
          <p:nvPr userDrawn="1"/>
        </p:nvSpPr>
        <p:spPr>
          <a:xfrm>
            <a:off x="9493843" y="6584447"/>
            <a:ext cx="2269532" cy="228600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Arial" panose="020B0604020202020204" pitchFamily="34" charset="0"/>
              </a:rPr>
              <a:t>© 2026 Amkor Technology, Inc.</a:t>
            </a:r>
            <a:endParaRPr lang="en-US" sz="800" dirty="0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34726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49" r:id="rId2"/>
    <p:sldLayoutId id="2147483661" r:id="rId3"/>
    <p:sldLayoutId id="2147483650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51" r:id="rId13"/>
    <p:sldLayoutId id="2147483670" r:id="rId14"/>
    <p:sldLayoutId id="2147483671" r:id="rId15"/>
    <p:sldLayoutId id="2147483672" r:id="rId16"/>
    <p:sldLayoutId id="2147483673" r:id="rId17"/>
    <p:sldLayoutId id="2147483674" r:id="rId18"/>
    <p:sldLayoutId id="2147483675" r:id="rId19"/>
    <p:sldLayoutId id="2147483676" r:id="rId20"/>
    <p:sldLayoutId id="2147483677" r:id="rId21"/>
    <p:sldLayoutId id="2147483678" r:id="rId22"/>
    <p:sldLayoutId id="2147483679" r:id="rId23"/>
    <p:sldLayoutId id="2147483680" r:id="rId24"/>
    <p:sldLayoutId id="2147483681" r:id="rId25"/>
    <p:sldLayoutId id="2147483682" r:id="rId26"/>
    <p:sldLayoutId id="2147483683" r:id="rId27"/>
    <p:sldLayoutId id="2147483684" r:id="rId28"/>
    <p:sldLayoutId id="2147483705" r:id="rId29"/>
    <p:sldLayoutId id="2147483706" r:id="rId30"/>
    <p:sldLayoutId id="2147483688" r:id="rId31"/>
    <p:sldLayoutId id="2147483686" r:id="rId32"/>
    <p:sldLayoutId id="2147483653" r:id="rId33"/>
    <p:sldLayoutId id="2147483687" r:id="rId34"/>
    <p:sldLayoutId id="2147483652" r:id="rId35"/>
    <p:sldLayoutId id="2147483692" r:id="rId36"/>
    <p:sldLayoutId id="2147483693" r:id="rId37"/>
    <p:sldLayoutId id="2147483694" r:id="rId38"/>
    <p:sldLayoutId id="2147483695" r:id="rId39"/>
    <p:sldLayoutId id="2147483696" r:id="rId40"/>
    <p:sldLayoutId id="2147483697" r:id="rId41"/>
    <p:sldLayoutId id="2147483698" r:id="rId42"/>
    <p:sldLayoutId id="2147483699" r:id="rId43"/>
    <p:sldLayoutId id="2147483700" r:id="rId44"/>
    <p:sldLayoutId id="2147483701" r:id="rId45"/>
    <p:sldLayoutId id="2147483702" r:id="rId46"/>
    <p:sldLayoutId id="2147483703" r:id="rId47"/>
    <p:sldLayoutId id="2147483704" r:id="rId48"/>
    <p:sldLayoutId id="2147483656" r:id="rId49"/>
    <p:sldLayoutId id="2147483689" r:id="rId50"/>
    <p:sldLayoutId id="2147483690" r:id="rId51"/>
    <p:sldLayoutId id="2147483691" r:id="rId5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914400" rtl="0" eaLnBrk="1" latinLnBrk="0" hangingPunct="1">
        <a:lnSpc>
          <a:spcPct val="90000"/>
        </a:lnSpc>
        <a:spcBef>
          <a:spcPts val="900"/>
        </a:spcBef>
        <a:buClr>
          <a:schemeClr val="accent1"/>
        </a:buClr>
        <a:buSzPct val="75000"/>
        <a:buFont typeface="Segoe UI Symbol" panose="020B0502040204020203" pitchFamily="34" charset="0"/>
        <a:buChar char="▶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defTabSz="914400" rtl="0" eaLnBrk="1" latinLnBrk="0" hangingPunct="1">
        <a:lnSpc>
          <a:spcPct val="90000"/>
        </a:lnSpc>
        <a:spcBef>
          <a:spcPts val="300"/>
        </a:spcBef>
        <a:buClr>
          <a:schemeClr val="accent1"/>
        </a:buClr>
        <a:buSzPct val="75000"/>
        <a:buFont typeface="Segoe UI Symbol" panose="020B0502040204020203" pitchFamily="34" charset="0"/>
        <a:buChar char="▷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274320" algn="l" defTabSz="914400" rtl="0" eaLnBrk="1" latinLnBrk="0" hangingPunct="1">
        <a:lnSpc>
          <a:spcPct val="90000"/>
        </a:lnSpc>
        <a:spcBef>
          <a:spcPts val="300"/>
        </a:spcBef>
        <a:buClr>
          <a:schemeClr val="accent1"/>
        </a:buClr>
        <a:buSzPct val="75000"/>
        <a:buFont typeface="Segoe UI Symbol" panose="020B0502040204020203" pitchFamily="34" charset="0"/>
        <a:buChar char="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74320" algn="l" defTabSz="914400" rtl="0" eaLnBrk="1" latinLnBrk="0" hangingPunct="1">
        <a:lnSpc>
          <a:spcPct val="90000"/>
        </a:lnSpc>
        <a:spcBef>
          <a:spcPts val="300"/>
        </a:spcBef>
        <a:buClr>
          <a:schemeClr val="accent1"/>
        </a:buClr>
        <a:buFont typeface="Arial" panose="020B060402020202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Segoe UI Symbol" panose="020B0502040204020203" pitchFamily="34" charset="0"/>
        <a:buChar char="▸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Segoe UI Symbol" panose="020B0502040204020203" pitchFamily="34" charset="0"/>
        <a:buChar char="»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228600" algn="l" defTabSz="914400" rtl="0" eaLnBrk="1" latinLnBrk="0" hangingPunct="1">
        <a:lnSpc>
          <a:spcPct val="90000"/>
        </a:lnSpc>
        <a:spcBef>
          <a:spcPts val="300"/>
        </a:spcBef>
        <a:buClr>
          <a:schemeClr val="accent1"/>
        </a:buClr>
        <a:buFont typeface="Segoe UI Symbol" panose="020B0502040204020203" pitchFamily="34" charset="0"/>
        <a:buChar char="›"/>
        <a:defRPr sz="1100" kern="120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228600" algn="l" defTabSz="914400" rtl="0" eaLnBrk="1" latinLnBrk="0" hangingPunct="1">
        <a:lnSpc>
          <a:spcPct val="90000"/>
        </a:lnSpc>
        <a:spcBef>
          <a:spcPts val="200"/>
        </a:spcBef>
        <a:buFont typeface="Segoe UI Symbol" panose="020B0502040204020203" pitchFamily="34" charset="0"/>
        <a:buChar char="▪"/>
        <a:defRPr sz="1050" kern="1200">
          <a:solidFill>
            <a:schemeClr val="tx1"/>
          </a:solidFill>
          <a:latin typeface="+mn-lt"/>
          <a:ea typeface="+mn-ea"/>
          <a:cs typeface="+mn-cs"/>
        </a:defRPr>
      </a:lvl8pPr>
      <a:lvl9pPr marL="2377440" indent="-228600" algn="l" defTabSz="914400" rtl="0" eaLnBrk="1" latinLnBrk="0" hangingPunct="1">
        <a:lnSpc>
          <a:spcPct val="90000"/>
        </a:lnSpc>
        <a:spcBef>
          <a:spcPts val="300"/>
        </a:spcBef>
        <a:buFont typeface="Segoe UI Symbol" panose="020B0502040204020203" pitchFamily="34" charset="0"/>
        <a:buChar char="▫"/>
        <a:defRPr sz="1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DE53C"/>
          </p15:clr>
        </p15:guide>
        <p15:guide id="2" pos="168" userDrawn="1">
          <p15:clr>
            <a:srgbClr val="F26B43"/>
          </p15:clr>
        </p15:guide>
        <p15:guide id="3" pos="3840" userDrawn="1">
          <p15:clr>
            <a:srgbClr val="FDE53C"/>
          </p15:clr>
        </p15:guide>
        <p15:guide id="4" pos="240" userDrawn="1">
          <p15:clr>
            <a:srgbClr val="5ACBF0"/>
          </p15:clr>
        </p15:guide>
        <p15:guide id="5" pos="7512" userDrawn="1">
          <p15:clr>
            <a:srgbClr val="F26B43"/>
          </p15:clr>
        </p15:guide>
        <p15:guide id="6" pos="7440" userDrawn="1">
          <p15:clr>
            <a:srgbClr val="5ACBF0"/>
          </p15:clr>
        </p15:guide>
        <p15:guide id="7" orient="horz" pos="144" userDrawn="1">
          <p15:clr>
            <a:srgbClr val="F26B43"/>
          </p15:clr>
        </p15:guide>
        <p15:guide id="8" orient="horz" pos="216" userDrawn="1">
          <p15:clr>
            <a:srgbClr val="5ACBF0"/>
          </p15:clr>
        </p15:guide>
        <p15:guide id="10" orient="horz" pos="4080" userDrawn="1">
          <p15:clr>
            <a:srgbClr val="F26B43"/>
          </p15:clr>
        </p15:guide>
        <p15:guide id="11" orient="horz" pos="4008" userDrawn="1">
          <p15:clr>
            <a:srgbClr val="5ACBF0"/>
          </p15:clr>
        </p15:guide>
        <p15:guide id="12" orient="horz" pos="720" userDrawn="1">
          <p15:clr>
            <a:srgbClr val="5ACBF0"/>
          </p15:clr>
        </p15:guide>
        <p15:guide id="13" orient="horz" pos="792" userDrawn="1">
          <p15:clr>
            <a:srgbClr val="F26B43"/>
          </p15:clr>
        </p15:guide>
        <p15:guide id="15" orient="horz" pos="864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4.png"/><Relationship Id="rId4" Type="http://schemas.openxmlformats.org/officeDocument/2006/relationships/image" Target="../media/image3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081207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AC83E6-2A36-587F-C1FC-9DB098FF26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0227A08-765D-A7F9-B806-0B4874D4E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Hallucination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4CC4CF8-8448-9F1F-04B2-A38A10EDBF7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4320" y="1234440"/>
            <a:ext cx="5342709" cy="118964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800" dirty="0"/>
              <a:t>Fake answer</a:t>
            </a:r>
          </a:p>
        </p:txBody>
      </p:sp>
      <p:pic>
        <p:nvPicPr>
          <p:cNvPr id="4098" name="Picture 2" descr="What are AI Hallucinations? - GeeksforGeeks">
            <a:extLst>
              <a:ext uri="{FF2B5EF4-FFF2-40B4-BE49-F238E27FC236}">
                <a16:creationId xmlns:a16="http://schemas.microsoft.com/office/drawing/2014/main" id="{8EF614F2-0407-88B2-7305-C9C3DCDE31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" y="2075681"/>
            <a:ext cx="5936236" cy="4005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6DC25575-B26C-52FE-9CD4-0C91C5D0BFF2}"/>
              </a:ext>
            </a:extLst>
          </p:cNvPr>
          <p:cNvSpPr txBox="1">
            <a:spLocks/>
          </p:cNvSpPr>
          <p:nvPr/>
        </p:nvSpPr>
        <p:spPr>
          <a:xfrm>
            <a:off x="7076802" y="1234440"/>
            <a:ext cx="5342709" cy="8412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74320" algn="l" defTabSz="914400" rtl="0" eaLnBrk="1" latinLnBrk="0" hangingPunct="1">
              <a:lnSpc>
                <a:spcPct val="90000"/>
              </a:lnSpc>
              <a:spcBef>
                <a:spcPts val="900"/>
              </a:spcBef>
              <a:buClr>
                <a:schemeClr val="accent1"/>
              </a:buClr>
              <a:buSzPct val="75000"/>
              <a:buFont typeface="Segoe UI Symbol" panose="020B0502040204020203" pitchFamily="34" charset="0"/>
              <a:buChar char="▶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defTabSz="914400" rtl="0" eaLnBrk="1" latinLnBrk="0" hangingPunct="1">
              <a:lnSpc>
                <a:spcPct val="90000"/>
              </a:lnSpc>
              <a:spcBef>
                <a:spcPts val="300"/>
              </a:spcBef>
              <a:buClr>
                <a:schemeClr val="accent1"/>
              </a:buClr>
              <a:buSzPct val="75000"/>
              <a:buFont typeface="Segoe UI Symbol" panose="020B0502040204020203" pitchFamily="34" charset="0"/>
              <a:buChar char="▷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74320" algn="l" defTabSz="914400" rtl="0" eaLnBrk="1" latinLnBrk="0" hangingPunct="1">
              <a:lnSpc>
                <a:spcPct val="90000"/>
              </a:lnSpc>
              <a:spcBef>
                <a:spcPts val="300"/>
              </a:spcBef>
              <a:buClr>
                <a:schemeClr val="accent1"/>
              </a:buClr>
              <a:buSzPct val="75000"/>
              <a:buFont typeface="Segoe UI Symbol" panose="020B0502040204020203" pitchFamily="34" charset="0"/>
              <a:buChar char="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74320" algn="l" defTabSz="914400" rtl="0" eaLnBrk="1" latinLnBrk="0" hangingPunct="1">
              <a:lnSpc>
                <a:spcPct val="90000"/>
              </a:lnSpc>
              <a:spcBef>
                <a:spcPts val="3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Segoe UI Symbol" panose="020B0502040204020203" pitchFamily="34" charset="0"/>
              <a:buChar char="▸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Segoe UI Symbol" panose="020B0502040204020203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buClr>
                <a:schemeClr val="accent1"/>
              </a:buClr>
              <a:buFont typeface="Segoe UI Symbol" panose="020B0502040204020203" pitchFamily="34" charset="0"/>
              <a:buChar char="›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buFont typeface="Segoe UI Symbol" panose="020B0502040204020203" pitchFamily="34" charset="0"/>
              <a:buChar char="▪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7744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buFont typeface="Segoe UI Symbol" panose="020B0502040204020203" pitchFamily="34" charset="0"/>
              <a:buChar char="▫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800" dirty="0"/>
              <a:t>Short-term memory</a:t>
            </a:r>
          </a:p>
        </p:txBody>
      </p:sp>
    </p:spTree>
    <p:extLst>
      <p:ext uri="{BB962C8B-B14F-4D97-AF65-F5344CB8AC3E}">
        <p14:creationId xmlns:p14="http://schemas.microsoft.com/office/powerpoint/2010/main" val="2984470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AE15FA-39CE-A896-97BD-AF8F7B0D1A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91AC828-C63C-1739-67D3-F456423482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Hallucination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65C81A1-1083-B142-2447-3F1B6346612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4320" y="1234440"/>
            <a:ext cx="5482104" cy="1189641"/>
          </a:xfrm>
        </p:spPr>
        <p:txBody>
          <a:bodyPr>
            <a:normAutofit fontScale="55000" lnSpcReduction="20000"/>
          </a:bodyPr>
          <a:lstStyle/>
          <a:p>
            <a:pPr>
              <a:lnSpc>
                <a:spcPct val="150000"/>
              </a:lnSpc>
            </a:pPr>
            <a:r>
              <a:rPr lang="en-US" sz="2800" dirty="0"/>
              <a:t>AI bubble -&gt; human hands</a:t>
            </a:r>
          </a:p>
          <a:p>
            <a:pPr>
              <a:lnSpc>
                <a:spcPct val="150000"/>
              </a:lnSpc>
            </a:pPr>
            <a:r>
              <a:rPr lang="en-US" sz="2800" dirty="0"/>
              <a:t>RAG = AI + Enterprise Data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800" dirty="0"/>
              <a:t>=&gt; Knowing, but it is not doing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A811B0B-2C58-096E-4AEC-320842CF41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8650" y="1281917"/>
            <a:ext cx="6179872" cy="3823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8763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4C4A8E-4742-0F13-6665-0A32890B36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5B44CC7-CA5C-98E1-49EC-A2542F981F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0096" y="1234440"/>
            <a:ext cx="6592824" cy="2542032"/>
          </a:xfrm>
        </p:spPr>
        <p:txBody>
          <a:bodyPr/>
          <a:lstStyle/>
          <a:p>
            <a:r>
              <a:rPr lang="en-US" dirty="0"/>
              <a:t>Agentic AI</a:t>
            </a:r>
          </a:p>
        </p:txBody>
      </p:sp>
    </p:spTree>
    <p:extLst>
      <p:ext uri="{BB962C8B-B14F-4D97-AF65-F5344CB8AC3E}">
        <p14:creationId xmlns:p14="http://schemas.microsoft.com/office/powerpoint/2010/main" val="26808906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E3B13E-0EC9-5CE4-8385-E534E9913C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81960FD-0A45-B847-60F6-3BBB93821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Agentic AI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F74CAF2-6423-2DF2-9B6E-CEBBCE77976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4320" y="1777206"/>
            <a:ext cx="4892961" cy="3390074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1600" dirty="0"/>
              <a:t>It can watch the word, remember context, decide what to do next, and keeps iterating until a measurable goal is reached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C039BD2-186F-21C7-F9FB-0867C197FD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8209" y="1294191"/>
            <a:ext cx="6038724" cy="3823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5963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41E49E-BA04-C668-7704-6F867B657E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C9D8E98-B8EC-DEE1-6782-08774EDD2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Agent Loop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A721E30-FF96-A360-0A1F-22ECB81E9A3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4320" y="1777206"/>
            <a:ext cx="4892961" cy="3390074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1600" dirty="0"/>
              <a:t>Reason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Act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Observe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Repeat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Like a junior </a:t>
            </a:r>
            <a:r>
              <a:rPr lang="en-US" sz="1600" dirty="0" err="1"/>
              <a:t>enginnering</a:t>
            </a:r>
            <a:endParaRPr lang="en-US" sz="16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2D9ED80-EA25-41F0-A87D-C3F6D58865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8209" y="1294191"/>
            <a:ext cx="6038724" cy="3823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486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91A347-73C9-6A70-02E2-CC7406B2FB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962A11A-DCBA-5623-F75B-F61F5B9368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0096" y="1234440"/>
            <a:ext cx="6592824" cy="2542032"/>
          </a:xfrm>
        </p:spPr>
        <p:txBody>
          <a:bodyPr/>
          <a:lstStyle/>
          <a:p>
            <a:r>
              <a:rPr lang="en-US" dirty="0"/>
              <a:t>Applications and Future of Agentic AI </a:t>
            </a:r>
          </a:p>
        </p:txBody>
      </p:sp>
    </p:spTree>
    <p:extLst>
      <p:ext uri="{BB962C8B-B14F-4D97-AF65-F5344CB8AC3E}">
        <p14:creationId xmlns:p14="http://schemas.microsoft.com/office/powerpoint/2010/main" val="2860237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6905FE-4A97-1EA9-9D8F-EA0F2754FE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BEA5744-21D4-CAF1-802D-D7610EE5DC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2661E44-2BB2-25C3-E1AA-DE5275FE7E0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4320" y="1777206"/>
            <a:ext cx="4892961" cy="3390074"/>
          </a:xfrm>
        </p:spPr>
        <p:txBody>
          <a:bodyPr>
            <a:normAutofit/>
          </a:bodyPr>
          <a:lstStyle/>
          <a:p>
            <a:pPr marL="0" indent="0">
              <a:spcBef>
                <a:spcPts val="800"/>
              </a:spcBef>
              <a:buNone/>
            </a:pPr>
            <a:r>
              <a:rPr lang="en-US" sz="1800" b="1" dirty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Log analysis agent</a:t>
            </a:r>
          </a:p>
          <a:p>
            <a:pPr marL="306910" indent="-306910">
              <a:spcBef>
                <a:spcPts val="400"/>
              </a:spcBef>
            </a:pPr>
            <a:r>
              <a:rPr lang="en-US" sz="1600" dirty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Collect logs</a:t>
            </a:r>
          </a:p>
          <a:p>
            <a:pPr marL="306910" indent="-306910">
              <a:spcBef>
                <a:spcPts val="400"/>
              </a:spcBef>
            </a:pPr>
            <a:r>
              <a:rPr lang="en-US" sz="1600" dirty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Detect anomalies</a:t>
            </a:r>
          </a:p>
          <a:p>
            <a:pPr marL="306910" indent="-306910">
              <a:spcBef>
                <a:spcPts val="400"/>
              </a:spcBef>
              <a:spcAft>
                <a:spcPts val="800"/>
              </a:spcAft>
            </a:pPr>
            <a:r>
              <a:rPr lang="en-US" sz="1600" dirty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Summarize issues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613FC65-9E47-5225-3190-ECC0CF49B1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8209" y="1294191"/>
            <a:ext cx="6038724" cy="3823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4599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0FA726-65B0-3FDC-8CD3-5CB93484C8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729CFAD-CE7A-38BA-EFE7-86B145FC5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MES/SPC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424C82-8491-5A52-0690-CDF95A3FF44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4320" y="1777206"/>
            <a:ext cx="4892961" cy="3390074"/>
          </a:xfrm>
        </p:spPr>
        <p:txBody>
          <a:bodyPr>
            <a:normAutofit/>
          </a:bodyPr>
          <a:lstStyle/>
          <a:p>
            <a:pPr marL="0" indent="0">
              <a:spcBef>
                <a:spcPts val="800"/>
              </a:spcBef>
              <a:buNone/>
            </a:pPr>
            <a:r>
              <a:rPr lang="en-US" sz="1800" b="1" dirty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Factory use case</a:t>
            </a:r>
          </a:p>
          <a:p>
            <a:pPr marL="306910" indent="-306910">
              <a:spcBef>
                <a:spcPts val="400"/>
              </a:spcBef>
            </a:pPr>
            <a:r>
              <a:rPr lang="en-US" sz="1600" dirty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Monitor SPC data</a:t>
            </a:r>
          </a:p>
          <a:p>
            <a:pPr marL="306910" indent="-306910">
              <a:spcBef>
                <a:spcPts val="400"/>
              </a:spcBef>
            </a:pPr>
            <a:r>
              <a:rPr lang="en-US" sz="1600" dirty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Detect OOS</a:t>
            </a:r>
          </a:p>
          <a:p>
            <a:pPr marL="306910" indent="-306910">
              <a:spcBef>
                <a:spcPts val="400"/>
              </a:spcBef>
              <a:spcAft>
                <a:spcPts val="800"/>
              </a:spcAft>
            </a:pPr>
            <a:r>
              <a:rPr lang="en-US" sz="1600" dirty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Early warning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C214A62-E810-43D1-0122-5A78D2B6A5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8209" y="1294191"/>
            <a:ext cx="6038724" cy="3823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5538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951588-161C-E5B7-F82E-9F1567230C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813A9F5-12CB-3B77-17A0-103CAC199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 Role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EE76422-56EB-B411-AD47-3312155A4FF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4320" y="1777206"/>
            <a:ext cx="4892961" cy="3390074"/>
          </a:xfrm>
        </p:spPr>
        <p:txBody>
          <a:bodyPr>
            <a:normAutofit/>
          </a:bodyPr>
          <a:lstStyle/>
          <a:p>
            <a:pPr marL="0" indent="0">
              <a:spcBef>
                <a:spcPts val="800"/>
              </a:spcBef>
              <a:buNone/>
            </a:pPr>
            <a:r>
              <a:rPr lang="en-US" sz="1800" b="1" dirty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Human</a:t>
            </a:r>
          </a:p>
          <a:p>
            <a:pPr marL="306910" indent="-306910">
              <a:spcBef>
                <a:spcPts val="400"/>
              </a:spcBef>
            </a:pPr>
            <a:r>
              <a:rPr lang="en-US" sz="1600" dirty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Set goals</a:t>
            </a:r>
          </a:p>
          <a:p>
            <a:pPr marL="306910" indent="-306910">
              <a:spcBef>
                <a:spcPts val="400"/>
              </a:spcBef>
            </a:pPr>
            <a:r>
              <a:rPr lang="en-US" sz="1600" dirty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Review results</a:t>
            </a:r>
          </a:p>
          <a:p>
            <a:pPr marL="306910" indent="-306910">
              <a:spcBef>
                <a:spcPts val="400"/>
              </a:spcBef>
              <a:spcAft>
                <a:spcPts val="800"/>
              </a:spcAft>
            </a:pPr>
            <a:r>
              <a:rPr lang="en-US" sz="1600" dirty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Make decisions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73046CB-A89F-99B9-324B-85C47830D8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8209" y="1294191"/>
            <a:ext cx="6038724" cy="3823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7136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73C45DB-7ED3-4886-9812-41C52FB1B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320" y="228600"/>
            <a:ext cx="11658600" cy="1005840"/>
          </a:xfrm>
        </p:spPr>
        <p:txBody>
          <a:bodyPr/>
          <a:lstStyle/>
          <a:p>
            <a:r>
              <a:rPr lang="en-US" dirty="0"/>
              <a:t>Key takeaway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C9FE5D7-E2F5-53D9-35B5-9100B639970B}"/>
              </a:ext>
            </a:extLst>
          </p:cNvPr>
          <p:cNvSpPr txBox="1">
            <a:spLocks/>
          </p:cNvSpPr>
          <p:nvPr/>
        </p:nvSpPr>
        <p:spPr>
          <a:xfrm>
            <a:off x="274320" y="1777206"/>
            <a:ext cx="4892961" cy="3390074"/>
          </a:xfrm>
          <a:prstGeom prst="rect">
            <a:avLst/>
          </a:prstGeom>
        </p:spPr>
        <p:txBody>
          <a:bodyPr>
            <a:normAutofit/>
          </a:bodyPr>
          <a:lstStyle>
            <a:lvl1pPr marL="274320" indent="-274320" algn="l" defTabSz="914400" rtl="0" eaLnBrk="1" latinLnBrk="0" hangingPunct="1">
              <a:lnSpc>
                <a:spcPct val="90000"/>
              </a:lnSpc>
              <a:spcBef>
                <a:spcPts val="900"/>
              </a:spcBef>
              <a:buClr>
                <a:schemeClr val="accent1"/>
              </a:buClr>
              <a:buSzPct val="75000"/>
              <a:buFont typeface="Segoe UI Symbol" panose="020B0502040204020203" pitchFamily="34" charset="0"/>
              <a:buChar char="▶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defTabSz="914400" rtl="0" eaLnBrk="1" latinLnBrk="0" hangingPunct="1">
              <a:lnSpc>
                <a:spcPct val="90000"/>
              </a:lnSpc>
              <a:spcBef>
                <a:spcPts val="300"/>
              </a:spcBef>
              <a:buClr>
                <a:schemeClr val="accent1"/>
              </a:buClr>
              <a:buSzPct val="75000"/>
              <a:buFont typeface="Segoe UI Symbol" panose="020B0502040204020203" pitchFamily="34" charset="0"/>
              <a:buChar char="▷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74320" algn="l" defTabSz="914400" rtl="0" eaLnBrk="1" latinLnBrk="0" hangingPunct="1">
              <a:lnSpc>
                <a:spcPct val="90000"/>
              </a:lnSpc>
              <a:spcBef>
                <a:spcPts val="300"/>
              </a:spcBef>
              <a:buClr>
                <a:schemeClr val="accent1"/>
              </a:buClr>
              <a:buSzPct val="75000"/>
              <a:buFont typeface="Segoe UI Symbol" panose="020B0502040204020203" pitchFamily="34" charset="0"/>
              <a:buChar char="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74320" algn="l" defTabSz="914400" rtl="0" eaLnBrk="1" latinLnBrk="0" hangingPunct="1">
              <a:lnSpc>
                <a:spcPct val="90000"/>
              </a:lnSpc>
              <a:spcBef>
                <a:spcPts val="3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Segoe UI Symbol" panose="020B0502040204020203" pitchFamily="34" charset="0"/>
              <a:buChar char="▸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Segoe UI Symbol" panose="020B0502040204020203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buClr>
                <a:schemeClr val="accent1"/>
              </a:buClr>
              <a:buFont typeface="Segoe UI Symbol" panose="020B0502040204020203" pitchFamily="34" charset="0"/>
              <a:buChar char="›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buFont typeface="Segoe UI Symbol" panose="020B0502040204020203" pitchFamily="34" charset="0"/>
              <a:buChar char="▪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7744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buFont typeface="Segoe UI Symbol" panose="020B0502040204020203" pitchFamily="34" charset="0"/>
              <a:buChar char="▫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800"/>
              </a:spcBef>
              <a:buFont typeface="Segoe UI Symbol" panose="020B0502040204020203" pitchFamily="34" charset="0"/>
              <a:buNone/>
            </a:pPr>
            <a:r>
              <a:rPr lang="en-US" sz="1800" b="1" dirty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GenAI = Talk</a:t>
            </a:r>
          </a:p>
          <a:p>
            <a:pPr marL="0" indent="0">
              <a:spcBef>
                <a:spcPts val="800"/>
              </a:spcBef>
              <a:buFont typeface="Segoe UI Symbol" panose="020B0502040204020203" pitchFamily="34" charset="0"/>
              <a:buNone/>
            </a:pPr>
            <a:r>
              <a:rPr lang="en-US" sz="1800" b="1" dirty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Agentic AI = Work</a:t>
            </a:r>
            <a:endParaRPr lang="en-US" sz="1600" dirty="0"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319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ubtitle 18">
            <a:extLst>
              <a:ext uri="{FF2B5EF4-FFF2-40B4-BE49-F238E27FC236}">
                <a16:creationId xmlns:a16="http://schemas.microsoft.com/office/drawing/2014/main" id="{D69963B4-0559-B3FE-25ED-A91E1FBB97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37111" y="3840480"/>
            <a:ext cx="6588187" cy="1630524"/>
          </a:xfrm>
        </p:spPr>
        <p:txBody>
          <a:bodyPr/>
          <a:lstStyle/>
          <a:p>
            <a:r>
              <a:rPr lang="en-US" dirty="0"/>
              <a:t>Le Tuan Hung l  Agentic AI the next through of Generative AI</a:t>
            </a:r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868BC796-E56F-E154-7617-3090B56B3C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37110" y="1234441"/>
            <a:ext cx="6588188" cy="2537460"/>
          </a:xfrm>
        </p:spPr>
        <p:txBody>
          <a:bodyPr>
            <a:normAutofit/>
          </a:bodyPr>
          <a:lstStyle/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7237678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9AE6D8-9B38-7F9C-D8BD-133D183DCF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B372C9C-6519-A781-D14F-BF18C8B416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320" y="228600"/>
            <a:ext cx="11658600" cy="1005840"/>
          </a:xfrm>
        </p:spPr>
        <p:txBody>
          <a:bodyPr/>
          <a:lstStyle/>
          <a:p>
            <a:r>
              <a:rPr lang="en-US" dirty="0"/>
              <a:t>Key takeaway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25CC90-BFBE-B7EC-4E51-77AAAACF306C}"/>
              </a:ext>
            </a:extLst>
          </p:cNvPr>
          <p:cNvSpPr txBox="1">
            <a:spLocks/>
          </p:cNvSpPr>
          <p:nvPr/>
        </p:nvSpPr>
        <p:spPr>
          <a:xfrm>
            <a:off x="274320" y="1777206"/>
            <a:ext cx="4892961" cy="3390074"/>
          </a:xfrm>
          <a:prstGeom prst="rect">
            <a:avLst/>
          </a:prstGeom>
        </p:spPr>
        <p:txBody>
          <a:bodyPr>
            <a:normAutofit/>
          </a:bodyPr>
          <a:lstStyle>
            <a:lvl1pPr marL="274320" indent="-274320" algn="l" defTabSz="914400" rtl="0" eaLnBrk="1" latinLnBrk="0" hangingPunct="1">
              <a:lnSpc>
                <a:spcPct val="90000"/>
              </a:lnSpc>
              <a:spcBef>
                <a:spcPts val="900"/>
              </a:spcBef>
              <a:buClr>
                <a:schemeClr val="accent1"/>
              </a:buClr>
              <a:buSzPct val="75000"/>
              <a:buFont typeface="Segoe UI Symbol" panose="020B0502040204020203" pitchFamily="34" charset="0"/>
              <a:buChar char="▶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defTabSz="914400" rtl="0" eaLnBrk="1" latinLnBrk="0" hangingPunct="1">
              <a:lnSpc>
                <a:spcPct val="90000"/>
              </a:lnSpc>
              <a:spcBef>
                <a:spcPts val="300"/>
              </a:spcBef>
              <a:buClr>
                <a:schemeClr val="accent1"/>
              </a:buClr>
              <a:buSzPct val="75000"/>
              <a:buFont typeface="Segoe UI Symbol" panose="020B0502040204020203" pitchFamily="34" charset="0"/>
              <a:buChar char="▷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74320" algn="l" defTabSz="914400" rtl="0" eaLnBrk="1" latinLnBrk="0" hangingPunct="1">
              <a:lnSpc>
                <a:spcPct val="90000"/>
              </a:lnSpc>
              <a:spcBef>
                <a:spcPts val="300"/>
              </a:spcBef>
              <a:buClr>
                <a:schemeClr val="accent1"/>
              </a:buClr>
              <a:buSzPct val="75000"/>
              <a:buFont typeface="Segoe UI Symbol" panose="020B0502040204020203" pitchFamily="34" charset="0"/>
              <a:buChar char="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74320" algn="l" defTabSz="914400" rtl="0" eaLnBrk="1" latinLnBrk="0" hangingPunct="1">
              <a:lnSpc>
                <a:spcPct val="90000"/>
              </a:lnSpc>
              <a:spcBef>
                <a:spcPts val="3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Segoe UI Symbol" panose="020B0502040204020203" pitchFamily="34" charset="0"/>
              <a:buChar char="▸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Segoe UI Symbol" panose="020B0502040204020203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buClr>
                <a:schemeClr val="accent1"/>
              </a:buClr>
              <a:buFont typeface="Segoe UI Symbol" panose="020B0502040204020203" pitchFamily="34" charset="0"/>
              <a:buChar char="›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buFont typeface="Segoe UI Symbol" panose="020B0502040204020203" pitchFamily="34" charset="0"/>
              <a:buChar char="▪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7744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buFont typeface="Segoe UI Symbol" panose="020B0502040204020203" pitchFamily="34" charset="0"/>
              <a:buChar char="▫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800"/>
              </a:spcBef>
              <a:buFont typeface="Segoe UI Symbol" panose="020B0502040204020203" pitchFamily="34" charset="0"/>
              <a:buNone/>
            </a:pPr>
            <a:r>
              <a:rPr lang="en-US" sz="1800" b="1" dirty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Agentic AI is not future</a:t>
            </a:r>
          </a:p>
          <a:p>
            <a:pPr marL="0" indent="0">
              <a:spcBef>
                <a:spcPts val="800"/>
              </a:spcBef>
              <a:buFont typeface="Segoe UI Symbol" panose="020B0502040204020203" pitchFamily="34" charset="0"/>
              <a:buNone/>
            </a:pPr>
            <a:r>
              <a:rPr lang="en-US" sz="1800" b="1" dirty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It’s starting now</a:t>
            </a:r>
            <a:endParaRPr lang="en-US" sz="1600" dirty="0"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93496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9D5BBD-3982-49CD-AD58-1B76797C5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2041" y="216327"/>
            <a:ext cx="1507613" cy="1005840"/>
          </a:xfrm>
        </p:spPr>
        <p:txBody>
          <a:bodyPr/>
          <a:lstStyle/>
          <a:p>
            <a:r>
              <a:rPr lang="en-US" dirty="0"/>
              <a:t>Q&amp;A</a:t>
            </a:r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EFCD2AA3-263A-B76D-8667-A4D036748AC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3" b="583"/>
          <a:stretch/>
        </p:blipFill>
        <p:spPr>
          <a:xfrm>
            <a:off x="3592487" y="1304340"/>
            <a:ext cx="5687568" cy="5120640"/>
          </a:xfrm>
        </p:spPr>
      </p:pic>
    </p:spTree>
    <p:extLst>
      <p:ext uri="{BB962C8B-B14F-4D97-AF65-F5344CB8AC3E}">
        <p14:creationId xmlns:p14="http://schemas.microsoft.com/office/powerpoint/2010/main" val="19661373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163362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79025CF-63C4-5FA2-12D3-F7344C45B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Agentic AI – The Next Breakthrough After GenAI</a:t>
            </a:r>
          </a:p>
        </p:txBody>
      </p:sp>
      <p:sp>
        <p:nvSpPr>
          <p:cNvPr id="257" name="Rectangle 256">
            <a:extLst>
              <a:ext uri="{FF2B5EF4-FFF2-40B4-BE49-F238E27FC236}">
                <a16:creationId xmlns:a16="http://schemas.microsoft.com/office/drawing/2014/main" id="{BD7E2FC0-BE8F-D8E1-CBAF-7D7614AF6D90}"/>
              </a:ext>
            </a:extLst>
          </p:cNvPr>
          <p:cNvSpPr/>
          <p:nvPr/>
        </p:nvSpPr>
        <p:spPr>
          <a:xfrm>
            <a:off x="1269923" y="1381192"/>
            <a:ext cx="9701661" cy="433110"/>
          </a:xfrm>
          <a:prstGeom prst="rect">
            <a:avLst/>
          </a:prstGeom>
          <a:noFill/>
        </p:spPr>
        <p:txBody>
          <a:bodyPr lIns="91440" tIns="45720" rIns="91440" bIns="45720" anchor="ctr"/>
          <a:lstStyle/>
          <a:p>
            <a:pPr>
              <a:lnSpc>
                <a:spcPct val="120000"/>
              </a:lnSpc>
              <a:spcAft>
                <a:spcPts val="800"/>
              </a:spcAft>
            </a:pPr>
            <a:r>
              <a:rPr lang="en-US" kern="0" dirty="0">
                <a:solidFill>
                  <a:schemeClr val="accent1"/>
                </a:solidFill>
                <a:ea typeface="ＭＳ Ｐゴシック" pitchFamily="34" charset="-128"/>
                <a:cs typeface="Arial" panose="020B0604020202020204" pitchFamily="34" charset="0"/>
              </a:rPr>
              <a:t>1. What is Generative AI and Agentic AI ? </a:t>
            </a:r>
          </a:p>
        </p:txBody>
      </p:sp>
      <p:sp>
        <p:nvSpPr>
          <p:cNvPr id="263" name="Rectangle 262">
            <a:extLst>
              <a:ext uri="{FF2B5EF4-FFF2-40B4-BE49-F238E27FC236}">
                <a16:creationId xmlns:a16="http://schemas.microsoft.com/office/drawing/2014/main" id="{3066BB18-4392-7FBD-2B3C-ACD89B140E28}"/>
              </a:ext>
            </a:extLst>
          </p:cNvPr>
          <p:cNvSpPr/>
          <p:nvPr/>
        </p:nvSpPr>
        <p:spPr>
          <a:xfrm>
            <a:off x="1269923" y="2031213"/>
            <a:ext cx="9701661" cy="433110"/>
          </a:xfrm>
          <a:prstGeom prst="rect">
            <a:avLst/>
          </a:prstGeom>
          <a:noFill/>
        </p:spPr>
        <p:txBody>
          <a:bodyPr lIns="91440" tIns="45720" rIns="91440" bIns="45720" anchor="ctr"/>
          <a:lstStyle/>
          <a:p>
            <a:pPr>
              <a:lnSpc>
                <a:spcPct val="120000"/>
              </a:lnSpc>
              <a:spcAft>
                <a:spcPts val="800"/>
              </a:spcAft>
            </a:pPr>
            <a:r>
              <a:rPr lang="en-US" kern="0" dirty="0">
                <a:solidFill>
                  <a:schemeClr val="accent1"/>
                </a:solidFill>
                <a:ea typeface="ＭＳ Ｐゴシック" pitchFamily="34" charset="-128"/>
                <a:cs typeface="Arial" panose="020B0604020202020204" pitchFamily="34" charset="0"/>
              </a:rPr>
              <a:t>2. The development of GenAI and why it’s not enough</a:t>
            </a:r>
          </a:p>
        </p:txBody>
      </p:sp>
      <p:sp>
        <p:nvSpPr>
          <p:cNvPr id="269" name="Rectangle 268">
            <a:extLst>
              <a:ext uri="{FF2B5EF4-FFF2-40B4-BE49-F238E27FC236}">
                <a16:creationId xmlns:a16="http://schemas.microsoft.com/office/drawing/2014/main" id="{AF688F4D-4E4C-ADAF-1C60-FAA1E8F9C66E}"/>
              </a:ext>
            </a:extLst>
          </p:cNvPr>
          <p:cNvSpPr/>
          <p:nvPr/>
        </p:nvSpPr>
        <p:spPr>
          <a:xfrm>
            <a:off x="1269923" y="2681234"/>
            <a:ext cx="9701661" cy="433110"/>
          </a:xfrm>
          <a:prstGeom prst="rect">
            <a:avLst/>
          </a:prstGeom>
          <a:noFill/>
        </p:spPr>
        <p:txBody>
          <a:bodyPr lIns="91440" tIns="45720" rIns="91440" bIns="45720" anchor="ctr"/>
          <a:lstStyle/>
          <a:p>
            <a:pPr>
              <a:lnSpc>
                <a:spcPct val="120000"/>
              </a:lnSpc>
              <a:spcAft>
                <a:spcPts val="800"/>
              </a:spcAft>
            </a:pPr>
            <a:r>
              <a:rPr lang="en-US" kern="0" dirty="0">
                <a:solidFill>
                  <a:schemeClr val="accent1"/>
                </a:solidFill>
                <a:ea typeface="ＭＳ Ｐゴシック" pitchFamily="34" charset="-128"/>
                <a:cs typeface="Arial" panose="020B0604020202020204" pitchFamily="34" charset="0"/>
              </a:rPr>
              <a:t>3. The upgrade from GenAI to Agentic AI</a:t>
            </a:r>
          </a:p>
        </p:txBody>
      </p:sp>
      <p:sp>
        <p:nvSpPr>
          <p:cNvPr id="275" name="Rectangle 274">
            <a:extLst>
              <a:ext uri="{FF2B5EF4-FFF2-40B4-BE49-F238E27FC236}">
                <a16:creationId xmlns:a16="http://schemas.microsoft.com/office/drawing/2014/main" id="{0EE92FBD-7029-D415-F6D7-6A86A1588E4F}"/>
              </a:ext>
            </a:extLst>
          </p:cNvPr>
          <p:cNvSpPr/>
          <p:nvPr/>
        </p:nvSpPr>
        <p:spPr>
          <a:xfrm>
            <a:off x="1269923" y="3331255"/>
            <a:ext cx="9701661" cy="433110"/>
          </a:xfrm>
          <a:prstGeom prst="rect">
            <a:avLst/>
          </a:prstGeom>
          <a:noFill/>
        </p:spPr>
        <p:txBody>
          <a:bodyPr lIns="91440" tIns="45720" rIns="91440" bIns="45720" anchor="ctr"/>
          <a:lstStyle/>
          <a:p>
            <a:pPr>
              <a:lnSpc>
                <a:spcPct val="120000"/>
              </a:lnSpc>
              <a:spcAft>
                <a:spcPts val="800"/>
              </a:spcAft>
            </a:pPr>
            <a:r>
              <a:rPr lang="en-US" kern="0" dirty="0">
                <a:solidFill>
                  <a:schemeClr val="accent1"/>
                </a:solidFill>
                <a:ea typeface="ＭＳ Ｐゴシック" pitchFamily="34" charset="-128"/>
                <a:cs typeface="Arial" panose="020B0604020202020204" pitchFamily="34" charset="0"/>
              </a:rPr>
              <a:t>4. Applications &amp; Future of Agentic AI</a:t>
            </a:r>
          </a:p>
        </p:txBody>
      </p:sp>
      <p:sp>
        <p:nvSpPr>
          <p:cNvPr id="281" name="Rectangle 280">
            <a:extLst>
              <a:ext uri="{FF2B5EF4-FFF2-40B4-BE49-F238E27FC236}">
                <a16:creationId xmlns:a16="http://schemas.microsoft.com/office/drawing/2014/main" id="{577BC755-0A58-1841-4DFC-3BBD61B165C6}"/>
              </a:ext>
            </a:extLst>
          </p:cNvPr>
          <p:cNvSpPr/>
          <p:nvPr/>
        </p:nvSpPr>
        <p:spPr>
          <a:xfrm>
            <a:off x="1269923" y="3981276"/>
            <a:ext cx="9701661" cy="433110"/>
          </a:xfrm>
          <a:prstGeom prst="rect">
            <a:avLst/>
          </a:prstGeom>
          <a:noFill/>
        </p:spPr>
        <p:txBody>
          <a:bodyPr lIns="91440" tIns="45720" rIns="91440" bIns="45720" anchor="ctr"/>
          <a:lstStyle/>
          <a:p>
            <a:pPr>
              <a:lnSpc>
                <a:spcPct val="120000"/>
              </a:lnSpc>
              <a:spcAft>
                <a:spcPts val="800"/>
              </a:spcAft>
            </a:pPr>
            <a:r>
              <a:rPr lang="en-US" kern="0" dirty="0">
                <a:solidFill>
                  <a:schemeClr val="accent1"/>
                </a:solidFill>
                <a:ea typeface="ＭＳ Ｐゴシック" pitchFamily="34" charset="-128"/>
                <a:cs typeface="Arial" panose="020B0604020202020204" pitchFamily="34" charset="0"/>
              </a:rPr>
              <a:t>5. Q&amp;A</a:t>
            </a:r>
          </a:p>
        </p:txBody>
      </p:sp>
      <p:sp>
        <p:nvSpPr>
          <p:cNvPr id="287" name="Rectangle 286">
            <a:extLst>
              <a:ext uri="{FF2B5EF4-FFF2-40B4-BE49-F238E27FC236}">
                <a16:creationId xmlns:a16="http://schemas.microsoft.com/office/drawing/2014/main" id="{70E04FC4-E15E-573A-35CE-CFF49566A439}"/>
              </a:ext>
            </a:extLst>
          </p:cNvPr>
          <p:cNvSpPr/>
          <p:nvPr/>
        </p:nvSpPr>
        <p:spPr>
          <a:xfrm>
            <a:off x="1269923" y="4631297"/>
            <a:ext cx="9701661" cy="433110"/>
          </a:xfrm>
          <a:prstGeom prst="rect">
            <a:avLst/>
          </a:prstGeom>
          <a:noFill/>
        </p:spPr>
        <p:txBody>
          <a:bodyPr lIns="91440" tIns="45720" rIns="91440" bIns="45720" anchor="ctr"/>
          <a:lstStyle/>
          <a:p>
            <a:pPr>
              <a:lnSpc>
                <a:spcPct val="120000"/>
              </a:lnSpc>
              <a:spcAft>
                <a:spcPts val="800"/>
              </a:spcAft>
            </a:pPr>
            <a:r>
              <a:rPr lang="en-US" kern="0" dirty="0">
                <a:solidFill>
                  <a:schemeClr val="accent1"/>
                </a:solidFill>
                <a:ea typeface="ＭＳ Ｐゴシック" pitchFamily="34" charset="-128"/>
                <a:cs typeface="Arial" panose="020B0604020202020204" pitchFamily="34" charset="0"/>
              </a:rPr>
              <a:t>Section Title Goes Here</a:t>
            </a:r>
          </a:p>
        </p:txBody>
      </p:sp>
      <p:sp>
        <p:nvSpPr>
          <p:cNvPr id="293" name="Rectangle 292">
            <a:extLst>
              <a:ext uri="{FF2B5EF4-FFF2-40B4-BE49-F238E27FC236}">
                <a16:creationId xmlns:a16="http://schemas.microsoft.com/office/drawing/2014/main" id="{BACE15EC-7EC3-5B1A-C9BC-D8527EE77783}"/>
              </a:ext>
            </a:extLst>
          </p:cNvPr>
          <p:cNvSpPr/>
          <p:nvPr/>
        </p:nvSpPr>
        <p:spPr>
          <a:xfrm>
            <a:off x="1269923" y="5281318"/>
            <a:ext cx="9701661" cy="433110"/>
          </a:xfrm>
          <a:prstGeom prst="rect">
            <a:avLst/>
          </a:prstGeom>
          <a:noFill/>
        </p:spPr>
        <p:txBody>
          <a:bodyPr lIns="91440" tIns="45720" rIns="91440" bIns="45720" anchor="ctr"/>
          <a:lstStyle/>
          <a:p>
            <a:pPr>
              <a:lnSpc>
                <a:spcPct val="120000"/>
              </a:lnSpc>
              <a:spcAft>
                <a:spcPts val="800"/>
              </a:spcAft>
            </a:pPr>
            <a:r>
              <a:rPr lang="en-US" kern="0" dirty="0">
                <a:solidFill>
                  <a:schemeClr val="accent1"/>
                </a:solidFill>
                <a:ea typeface="ＭＳ Ｐゴシック" pitchFamily="34" charset="-128"/>
                <a:cs typeface="Arial" panose="020B0604020202020204" pitchFamily="34" charset="0"/>
              </a:rPr>
              <a:t>Section Title Goes Here</a:t>
            </a:r>
          </a:p>
        </p:txBody>
      </p:sp>
      <p:sp>
        <p:nvSpPr>
          <p:cNvPr id="299" name="Rectangle 298">
            <a:extLst>
              <a:ext uri="{FF2B5EF4-FFF2-40B4-BE49-F238E27FC236}">
                <a16:creationId xmlns:a16="http://schemas.microsoft.com/office/drawing/2014/main" id="{96B39040-87F9-F3C3-4BFC-5F6C4B8D7065}"/>
              </a:ext>
            </a:extLst>
          </p:cNvPr>
          <p:cNvSpPr/>
          <p:nvPr/>
        </p:nvSpPr>
        <p:spPr>
          <a:xfrm>
            <a:off x="1269923" y="5931338"/>
            <a:ext cx="9701661" cy="433110"/>
          </a:xfrm>
          <a:prstGeom prst="rect">
            <a:avLst/>
          </a:prstGeom>
          <a:noFill/>
        </p:spPr>
        <p:txBody>
          <a:bodyPr lIns="91440" tIns="45720" rIns="91440" bIns="45720" anchor="ctr"/>
          <a:lstStyle/>
          <a:p>
            <a:pPr>
              <a:lnSpc>
                <a:spcPct val="120000"/>
              </a:lnSpc>
              <a:spcAft>
                <a:spcPts val="800"/>
              </a:spcAft>
            </a:pPr>
            <a:r>
              <a:rPr lang="en-US" kern="0" dirty="0">
                <a:solidFill>
                  <a:schemeClr val="accent1"/>
                </a:solidFill>
                <a:ea typeface="ＭＳ Ｐゴシック" pitchFamily="34" charset="-128"/>
                <a:cs typeface="Arial" panose="020B0604020202020204" pitchFamily="34" charset="0"/>
              </a:rPr>
              <a:t>Section Title Goes Here</a:t>
            </a:r>
          </a:p>
        </p:txBody>
      </p:sp>
      <p:cxnSp>
        <p:nvCxnSpPr>
          <p:cNvPr id="259" name="Straight Connector 258">
            <a:extLst>
              <a:ext uri="{FF2B5EF4-FFF2-40B4-BE49-F238E27FC236}">
                <a16:creationId xmlns:a16="http://schemas.microsoft.com/office/drawing/2014/main" id="{E2188762-3ABD-8DE2-53C9-5B5E3DAE26DF}"/>
              </a:ext>
            </a:extLst>
          </p:cNvPr>
          <p:cNvCxnSpPr>
            <a:cxnSpLocks/>
          </p:cNvCxnSpPr>
          <p:nvPr/>
        </p:nvCxnSpPr>
        <p:spPr>
          <a:xfrm flipH="1">
            <a:off x="1220415" y="1812498"/>
            <a:ext cx="10188005" cy="0"/>
          </a:xfrm>
          <a:prstGeom prst="line">
            <a:avLst/>
          </a:prstGeom>
          <a:ln w="12700">
            <a:solidFill>
              <a:schemeClr val="tx1">
                <a:lumMod val="40000"/>
                <a:lumOff val="60000"/>
              </a:schemeClr>
            </a:solidFill>
            <a:prstDash val="dash"/>
            <a:headEnd type="oval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Straight Connector 264">
            <a:extLst>
              <a:ext uri="{FF2B5EF4-FFF2-40B4-BE49-F238E27FC236}">
                <a16:creationId xmlns:a16="http://schemas.microsoft.com/office/drawing/2014/main" id="{CB7B4E88-A37C-AA33-422B-9EBA0DC320C5}"/>
              </a:ext>
            </a:extLst>
          </p:cNvPr>
          <p:cNvCxnSpPr>
            <a:cxnSpLocks/>
          </p:cNvCxnSpPr>
          <p:nvPr/>
        </p:nvCxnSpPr>
        <p:spPr>
          <a:xfrm flipH="1">
            <a:off x="1220415" y="2462519"/>
            <a:ext cx="10188005" cy="0"/>
          </a:xfrm>
          <a:prstGeom prst="line">
            <a:avLst/>
          </a:prstGeom>
          <a:ln w="12700">
            <a:solidFill>
              <a:schemeClr val="tx1">
                <a:lumMod val="40000"/>
                <a:lumOff val="60000"/>
              </a:schemeClr>
            </a:solidFill>
            <a:prstDash val="dash"/>
            <a:headEnd type="oval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Straight Connector 270">
            <a:extLst>
              <a:ext uri="{FF2B5EF4-FFF2-40B4-BE49-F238E27FC236}">
                <a16:creationId xmlns:a16="http://schemas.microsoft.com/office/drawing/2014/main" id="{51645179-A511-DE09-495B-D7F8933D2403}"/>
              </a:ext>
            </a:extLst>
          </p:cNvPr>
          <p:cNvCxnSpPr>
            <a:cxnSpLocks/>
          </p:cNvCxnSpPr>
          <p:nvPr/>
        </p:nvCxnSpPr>
        <p:spPr>
          <a:xfrm flipH="1">
            <a:off x="1220415" y="3112540"/>
            <a:ext cx="10188005" cy="0"/>
          </a:xfrm>
          <a:prstGeom prst="line">
            <a:avLst/>
          </a:prstGeom>
          <a:ln w="12700">
            <a:solidFill>
              <a:schemeClr val="tx1">
                <a:lumMod val="40000"/>
                <a:lumOff val="60000"/>
              </a:schemeClr>
            </a:solidFill>
            <a:prstDash val="dash"/>
            <a:headEnd type="oval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Straight Connector 276">
            <a:extLst>
              <a:ext uri="{FF2B5EF4-FFF2-40B4-BE49-F238E27FC236}">
                <a16:creationId xmlns:a16="http://schemas.microsoft.com/office/drawing/2014/main" id="{7AB92683-E8B2-B17C-DC5E-B0C46978D74D}"/>
              </a:ext>
            </a:extLst>
          </p:cNvPr>
          <p:cNvCxnSpPr>
            <a:cxnSpLocks/>
          </p:cNvCxnSpPr>
          <p:nvPr/>
        </p:nvCxnSpPr>
        <p:spPr>
          <a:xfrm flipH="1">
            <a:off x="1220415" y="3762561"/>
            <a:ext cx="10188005" cy="0"/>
          </a:xfrm>
          <a:prstGeom prst="line">
            <a:avLst/>
          </a:prstGeom>
          <a:ln w="12700">
            <a:solidFill>
              <a:schemeClr val="tx1">
                <a:lumMod val="40000"/>
                <a:lumOff val="60000"/>
              </a:schemeClr>
            </a:solidFill>
            <a:prstDash val="dash"/>
            <a:headEnd type="oval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Straight Connector 282">
            <a:extLst>
              <a:ext uri="{FF2B5EF4-FFF2-40B4-BE49-F238E27FC236}">
                <a16:creationId xmlns:a16="http://schemas.microsoft.com/office/drawing/2014/main" id="{CC4A1E2F-FFE1-B80E-69AE-813511FC722F}"/>
              </a:ext>
            </a:extLst>
          </p:cNvPr>
          <p:cNvCxnSpPr>
            <a:cxnSpLocks/>
          </p:cNvCxnSpPr>
          <p:nvPr/>
        </p:nvCxnSpPr>
        <p:spPr>
          <a:xfrm flipH="1">
            <a:off x="1220415" y="4412582"/>
            <a:ext cx="10188005" cy="0"/>
          </a:xfrm>
          <a:prstGeom prst="line">
            <a:avLst/>
          </a:prstGeom>
          <a:ln w="12700">
            <a:solidFill>
              <a:schemeClr val="tx1">
                <a:lumMod val="40000"/>
                <a:lumOff val="60000"/>
              </a:schemeClr>
            </a:solidFill>
            <a:prstDash val="dash"/>
            <a:headEnd type="oval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" name="Straight Connector 288">
            <a:extLst>
              <a:ext uri="{FF2B5EF4-FFF2-40B4-BE49-F238E27FC236}">
                <a16:creationId xmlns:a16="http://schemas.microsoft.com/office/drawing/2014/main" id="{9465D3E1-C55F-BA07-11D1-C7AB073F964A}"/>
              </a:ext>
            </a:extLst>
          </p:cNvPr>
          <p:cNvCxnSpPr>
            <a:cxnSpLocks/>
          </p:cNvCxnSpPr>
          <p:nvPr/>
        </p:nvCxnSpPr>
        <p:spPr>
          <a:xfrm flipH="1">
            <a:off x="1220415" y="5062603"/>
            <a:ext cx="10188005" cy="0"/>
          </a:xfrm>
          <a:prstGeom prst="line">
            <a:avLst/>
          </a:prstGeom>
          <a:ln w="12700">
            <a:solidFill>
              <a:schemeClr val="tx1">
                <a:lumMod val="40000"/>
                <a:lumOff val="60000"/>
              </a:schemeClr>
            </a:solidFill>
            <a:prstDash val="dash"/>
            <a:headEnd type="oval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Straight Connector 294">
            <a:extLst>
              <a:ext uri="{FF2B5EF4-FFF2-40B4-BE49-F238E27FC236}">
                <a16:creationId xmlns:a16="http://schemas.microsoft.com/office/drawing/2014/main" id="{28EED653-6864-AEE9-F7B1-16A0661463E9}"/>
              </a:ext>
            </a:extLst>
          </p:cNvPr>
          <p:cNvCxnSpPr>
            <a:cxnSpLocks/>
          </p:cNvCxnSpPr>
          <p:nvPr/>
        </p:nvCxnSpPr>
        <p:spPr>
          <a:xfrm flipH="1">
            <a:off x="1220415" y="5712624"/>
            <a:ext cx="10188005" cy="0"/>
          </a:xfrm>
          <a:prstGeom prst="line">
            <a:avLst/>
          </a:prstGeom>
          <a:ln w="12700">
            <a:solidFill>
              <a:schemeClr val="tx1">
                <a:lumMod val="40000"/>
                <a:lumOff val="60000"/>
              </a:schemeClr>
            </a:solidFill>
            <a:prstDash val="dash"/>
            <a:headEnd type="oval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1" name="Straight Connector 300">
            <a:extLst>
              <a:ext uri="{FF2B5EF4-FFF2-40B4-BE49-F238E27FC236}">
                <a16:creationId xmlns:a16="http://schemas.microsoft.com/office/drawing/2014/main" id="{3B0A06BB-7EE5-189F-3B5C-D1E650D16452}"/>
              </a:ext>
            </a:extLst>
          </p:cNvPr>
          <p:cNvCxnSpPr>
            <a:cxnSpLocks/>
          </p:cNvCxnSpPr>
          <p:nvPr/>
        </p:nvCxnSpPr>
        <p:spPr>
          <a:xfrm flipH="1">
            <a:off x="1220415" y="6362644"/>
            <a:ext cx="10188005" cy="0"/>
          </a:xfrm>
          <a:prstGeom prst="line">
            <a:avLst/>
          </a:prstGeom>
          <a:ln w="12700">
            <a:solidFill>
              <a:schemeClr val="tx1">
                <a:lumMod val="40000"/>
                <a:lumOff val="60000"/>
              </a:schemeClr>
            </a:solidFill>
            <a:prstDash val="dash"/>
            <a:headEnd type="oval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1862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D1DB498-300F-C29B-30BF-E8BCFC9058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0096" y="1234440"/>
            <a:ext cx="6592824" cy="2542032"/>
          </a:xfrm>
        </p:spPr>
        <p:txBody>
          <a:bodyPr/>
          <a:lstStyle/>
          <a:p>
            <a:r>
              <a:rPr lang="en-US" dirty="0"/>
              <a:t>What is the GenAI and Agentic AI</a:t>
            </a:r>
          </a:p>
        </p:txBody>
      </p:sp>
    </p:spTree>
    <p:extLst>
      <p:ext uri="{BB962C8B-B14F-4D97-AF65-F5344CB8AC3E}">
        <p14:creationId xmlns:p14="http://schemas.microsoft.com/office/powerpoint/2010/main" val="30459560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550BF11-6115-4436-04D0-2C426B26D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052" y="403838"/>
            <a:ext cx="11658600" cy="1005840"/>
          </a:xfrm>
        </p:spPr>
        <p:txBody>
          <a:bodyPr>
            <a:normAutofit fontScale="90000"/>
          </a:bodyPr>
          <a:lstStyle/>
          <a:p>
            <a:r>
              <a:rPr lang="en-US" dirty="0"/>
              <a:t>Agentic AI</a:t>
            </a:r>
            <a:br>
              <a:rPr lang="en-US" dirty="0"/>
            </a:br>
            <a:r>
              <a:rPr lang="en-US" dirty="0"/>
              <a:t>The next breakthrough after GenAI</a:t>
            </a:r>
          </a:p>
        </p:txBody>
      </p:sp>
      <p:pic>
        <p:nvPicPr>
          <p:cNvPr id="2050" name="Picture 2" descr="Sự bùng nổ của công nghệ AI ảnh hưởng thế nào đến công việc của bạn? | Báo  Nhân Dân điện tử">
            <a:extLst>
              <a:ext uri="{FF2B5EF4-FFF2-40B4-BE49-F238E27FC236}">
                <a16:creationId xmlns:a16="http://schemas.microsoft.com/office/drawing/2014/main" id="{DAADEEF0-65C3-F404-C896-EF6E3D53D6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052" y="1413616"/>
            <a:ext cx="4434943" cy="2496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Trí tuệ nhân tạo bùng nổ, kỹ năng học nhanh trở thành tấm vé sinh tồn cho  thế hệ mới">
            <a:extLst>
              <a:ext uri="{FF2B5EF4-FFF2-40B4-BE49-F238E27FC236}">
                <a16:creationId xmlns:a16="http://schemas.microsoft.com/office/drawing/2014/main" id="{08162B6D-879E-088F-AC09-4B17D9FE79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4458" y="1409678"/>
            <a:ext cx="4434943" cy="2500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Sự bùng nổ của GenAI: Cơ hội và thách thức - VnEconomy">
            <a:extLst>
              <a:ext uri="{FF2B5EF4-FFF2-40B4-BE49-F238E27FC236}">
                <a16:creationId xmlns:a16="http://schemas.microsoft.com/office/drawing/2014/main" id="{305FF1A5-E133-EE47-48BA-CAE98AD9A2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0856" y="4225682"/>
            <a:ext cx="4057351" cy="2445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31306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0BB23-C492-B2BD-2D4B-7A9DDAB547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AI exploded recently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D1BED2-E5BF-E12A-32E5-AC7A887A1E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4320" y="1234439"/>
            <a:ext cx="5285723" cy="4718365"/>
          </a:xfrm>
        </p:spPr>
        <p:txBody>
          <a:bodyPr>
            <a:normAutofit/>
          </a:bodyPr>
          <a:lstStyle/>
          <a:p>
            <a:r>
              <a:rPr lang="en-US" dirty="0"/>
              <a:t>Why not earlier</a:t>
            </a:r>
          </a:p>
          <a:p>
            <a:pPr lvl="1"/>
            <a:r>
              <a:rPr lang="en-US" dirty="0"/>
              <a:t>AI is not new, actually it’s been around for over a decade</a:t>
            </a:r>
          </a:p>
          <a:p>
            <a:pPr lvl="1"/>
            <a:r>
              <a:rPr lang="en-US" dirty="0"/>
              <a:t>The question is why it’s only now becoming so prevalent in daily life and work ?</a:t>
            </a:r>
          </a:p>
          <a:p>
            <a:pPr lvl="1"/>
            <a:r>
              <a:rPr lang="en-US" dirty="0"/>
              <a:t>To explore about Agentic AI, we must understand the roots of this explosion</a:t>
            </a:r>
          </a:p>
        </p:txBody>
      </p:sp>
      <p:pic>
        <p:nvPicPr>
          <p:cNvPr id="3074" name="Picture 2" descr="Sự bùng nổ của GenAI: Cơ hội và thách thức - VnEconomy">
            <a:extLst>
              <a:ext uri="{FF2B5EF4-FFF2-40B4-BE49-F238E27FC236}">
                <a16:creationId xmlns:a16="http://schemas.microsoft.com/office/drawing/2014/main" id="{36E55D4A-DD03-9D8C-53F9-B7ADFE73D0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5978" y="1084002"/>
            <a:ext cx="6006674" cy="4617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2287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8ADAAFE-FC56-4BB0-97B3-2B8B9A7BF78F}"/>
              </a:ext>
            </a:extLst>
          </p:cNvPr>
          <p:cNvSpPr txBox="1"/>
          <p:nvPr/>
        </p:nvSpPr>
        <p:spPr>
          <a:xfrm>
            <a:off x="274320" y="3084691"/>
            <a:ext cx="4573841" cy="2295847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2"/>
            </a:solidFill>
          </a:ln>
          <a:effectLst/>
        </p:spPr>
        <p:txBody>
          <a:bodyPr wrap="square" lIns="121920" tIns="243840" rIns="243840" bIns="243840" rtlCol="0">
            <a:normAutofit/>
          </a:bodyPr>
          <a:lstStyle/>
          <a:p>
            <a:pPr>
              <a:spcBef>
                <a:spcPts val="800"/>
              </a:spcBef>
              <a:buClr>
                <a:schemeClr val="accent1"/>
              </a:buClr>
              <a:buSzPct val="75000"/>
            </a:pPr>
            <a:r>
              <a:rPr lang="en-US" sz="1867" dirty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Example</a:t>
            </a:r>
          </a:p>
          <a:p>
            <a:pPr marL="304792" indent="-304792">
              <a:spcBef>
                <a:spcPts val="900"/>
              </a:spcBef>
              <a:spcAft>
                <a:spcPts val="300"/>
              </a:spcAft>
              <a:buClr>
                <a:schemeClr val="accent1"/>
              </a:buClr>
              <a:buSzPct val="75000"/>
              <a:buFont typeface="Segoe UI Symbol" panose="020B0502040204020203" pitchFamily="34" charset="0"/>
              <a:buChar char="▶"/>
            </a:pPr>
            <a:r>
              <a:rPr lang="en-US" sz="1867" dirty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 can’t fit the laptop into the bag because it’s too </a:t>
            </a:r>
            <a:r>
              <a:rPr lang="en-US" sz="1867" b="1" dirty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big</a:t>
            </a:r>
          </a:p>
          <a:p>
            <a:pPr marL="304792" indent="-304792">
              <a:spcBef>
                <a:spcPts val="900"/>
              </a:spcBef>
              <a:spcAft>
                <a:spcPts val="300"/>
              </a:spcAft>
              <a:buClr>
                <a:schemeClr val="accent1"/>
              </a:buClr>
              <a:buSzPct val="75000"/>
              <a:buFont typeface="Segoe UI Symbol" panose="020B0502040204020203" pitchFamily="34" charset="0"/>
              <a:buChar char="▶"/>
            </a:pPr>
            <a:r>
              <a:rPr lang="en-US" sz="1867" dirty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 can’t fit the laptop into the bag because it’s too </a:t>
            </a:r>
            <a:r>
              <a:rPr lang="en-US" sz="1867" b="1" dirty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small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63875BA-E2E0-45EF-BC92-473848D2C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Follow AP Style Guidelines for All Content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32ECDB-16D3-403D-978A-908920FF473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29552" y="1319504"/>
            <a:ext cx="5614851" cy="1626214"/>
          </a:xfrm>
        </p:spPr>
        <p:txBody>
          <a:bodyPr>
            <a:normAutofit/>
          </a:bodyPr>
          <a:lstStyle/>
          <a:p>
            <a:r>
              <a:rPr lang="en-US" dirty="0"/>
              <a:t>Before Transformer</a:t>
            </a:r>
          </a:p>
          <a:p>
            <a:pPr lvl="1"/>
            <a:r>
              <a:rPr lang="en-US" dirty="0"/>
              <a:t>Sequential processing</a:t>
            </a:r>
          </a:p>
          <a:p>
            <a:pPr lvl="1"/>
            <a:r>
              <a:rPr lang="en-US" dirty="0"/>
              <a:t>Poor context</a:t>
            </a:r>
          </a:p>
          <a:p>
            <a:pPr lvl="1"/>
            <a:r>
              <a:rPr lang="en-US" dirty="0"/>
              <a:t>Hard to scale</a:t>
            </a:r>
          </a:p>
          <a:p>
            <a:pPr lvl="1"/>
            <a:endParaRPr lang="en-US" dirty="0"/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475D62B1-7379-8CCB-B3C0-364FA4FD9177}"/>
              </a:ext>
            </a:extLst>
          </p:cNvPr>
          <p:cNvSpPr txBox="1">
            <a:spLocks/>
          </p:cNvSpPr>
          <p:nvPr/>
        </p:nvSpPr>
        <p:spPr>
          <a:xfrm>
            <a:off x="6189281" y="1319504"/>
            <a:ext cx="5614851" cy="52120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74320" algn="l" defTabSz="914400" rtl="0" eaLnBrk="1" latinLnBrk="0" hangingPunct="1">
              <a:lnSpc>
                <a:spcPct val="90000"/>
              </a:lnSpc>
              <a:spcBef>
                <a:spcPts val="900"/>
              </a:spcBef>
              <a:buClr>
                <a:schemeClr val="accent1"/>
              </a:buClr>
              <a:buSzPct val="75000"/>
              <a:buFont typeface="Segoe UI Symbol" panose="020B0502040204020203" pitchFamily="34" charset="0"/>
              <a:buChar char="▶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defTabSz="914400" rtl="0" eaLnBrk="1" latinLnBrk="0" hangingPunct="1">
              <a:lnSpc>
                <a:spcPct val="90000"/>
              </a:lnSpc>
              <a:spcBef>
                <a:spcPts val="300"/>
              </a:spcBef>
              <a:buClr>
                <a:schemeClr val="accent1"/>
              </a:buClr>
              <a:buSzPct val="75000"/>
              <a:buFont typeface="Segoe UI Symbol" panose="020B0502040204020203" pitchFamily="34" charset="0"/>
              <a:buChar char="▷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74320" algn="l" defTabSz="914400" rtl="0" eaLnBrk="1" latinLnBrk="0" hangingPunct="1">
              <a:lnSpc>
                <a:spcPct val="90000"/>
              </a:lnSpc>
              <a:spcBef>
                <a:spcPts val="300"/>
              </a:spcBef>
              <a:buClr>
                <a:schemeClr val="accent1"/>
              </a:buClr>
              <a:buSzPct val="75000"/>
              <a:buFont typeface="Segoe UI Symbol" panose="020B0502040204020203" pitchFamily="34" charset="0"/>
              <a:buChar char="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74320" algn="l" defTabSz="914400" rtl="0" eaLnBrk="1" latinLnBrk="0" hangingPunct="1">
              <a:lnSpc>
                <a:spcPct val="90000"/>
              </a:lnSpc>
              <a:spcBef>
                <a:spcPts val="3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Segoe UI Symbol" panose="020B0502040204020203" pitchFamily="34" charset="0"/>
              <a:buChar char="▸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Segoe UI Symbol" panose="020B0502040204020203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buClr>
                <a:schemeClr val="accent1"/>
              </a:buClr>
              <a:buFont typeface="Segoe UI Symbol" panose="020B0502040204020203" pitchFamily="34" charset="0"/>
              <a:buChar char="›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buFont typeface="Segoe UI Symbol" panose="020B0502040204020203" pitchFamily="34" charset="0"/>
              <a:buChar char="▪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7744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buFont typeface="Segoe UI Symbol" panose="020B0502040204020203" pitchFamily="34" charset="0"/>
              <a:buChar char="▫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Transformer</a:t>
            </a:r>
          </a:p>
          <a:p>
            <a:pPr lvl="1"/>
            <a:r>
              <a:rPr lang="en-US" dirty="0"/>
              <a:t>Full context</a:t>
            </a:r>
          </a:p>
          <a:p>
            <a:pPr lvl="1"/>
            <a:r>
              <a:rPr lang="en-US" dirty="0"/>
              <a:t>Parallel processing</a:t>
            </a:r>
          </a:p>
          <a:p>
            <a:pPr lvl="1"/>
            <a:r>
              <a:rPr lang="en-US" dirty="0"/>
              <a:t>Better understanding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77322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C3FEC8-84C0-8F17-DA68-27495D2F5E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BC364FF-62D2-551F-DA7A-BD897F9856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320" y="228600"/>
            <a:ext cx="11658600" cy="1005840"/>
          </a:xfrm>
        </p:spPr>
        <p:txBody>
          <a:bodyPr vert="horz" lIns="91440" tIns="45720" rIns="91440" bIns="91440" rtlCol="0" anchor="ctr">
            <a:normAutofit/>
          </a:bodyPr>
          <a:lstStyle/>
          <a:p>
            <a:r>
              <a:rPr lang="en-US" kern="1200">
                <a:latin typeface="+mj-lt"/>
                <a:ea typeface="+mj-ea"/>
                <a:cs typeface="+mj-cs"/>
              </a:rPr>
              <a:t>Follow AP Style Guidelines for All Content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FF8837-82D9-4EB8-7139-C0FC4FEBB7B3}"/>
              </a:ext>
            </a:extLst>
          </p:cNvPr>
          <p:cNvSpPr txBox="1"/>
          <p:nvPr/>
        </p:nvSpPr>
        <p:spPr>
          <a:xfrm>
            <a:off x="274320" y="1005840"/>
            <a:ext cx="11658600" cy="411480"/>
          </a:xfrm>
          <a:prstGeom prst="rect">
            <a:avLst/>
          </a:prstGeom>
        </p:spPr>
        <p:txBody>
          <a:bodyPr vert="horz" lIns="91440" tIns="0" rIns="91440" bIns="45720" rtlCol="0">
            <a:normAutofit/>
          </a:bodyPr>
          <a:lstStyle/>
          <a:p>
            <a:pPr>
              <a:lnSpc>
                <a:spcPct val="90000"/>
              </a:lnSpc>
              <a:spcBef>
                <a:spcPts val="900"/>
              </a:spcBef>
              <a:buClr>
                <a:schemeClr val="accent1"/>
              </a:buClr>
              <a:buSzPct val="75000"/>
              <a:defRPr/>
            </a:pPr>
            <a:r>
              <a:rPr lang="en-US" sz="2000" b="1" kern="1200">
                <a:latin typeface="+mn-lt"/>
                <a:ea typeface="+mn-ea"/>
                <a:cs typeface="+mn-cs"/>
              </a:rPr>
              <a:t>Delete this instructional slide when creating a new presentation</a:t>
            </a:r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1716444E-AB02-C610-A952-FECAB9264EA0}"/>
              </a:ext>
            </a:extLst>
          </p:cNvPr>
          <p:cNvSpPr txBox="1">
            <a:spLocks/>
          </p:cNvSpPr>
          <p:nvPr/>
        </p:nvSpPr>
        <p:spPr>
          <a:xfrm>
            <a:off x="274320" y="2125827"/>
            <a:ext cx="5715000" cy="49834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74320" algn="l" defTabSz="914400" rtl="0" eaLnBrk="1" latinLnBrk="0" hangingPunct="1">
              <a:lnSpc>
                <a:spcPct val="90000"/>
              </a:lnSpc>
              <a:spcBef>
                <a:spcPts val="900"/>
              </a:spcBef>
              <a:buClr>
                <a:schemeClr val="accent1"/>
              </a:buClr>
              <a:buSzPct val="75000"/>
              <a:buFont typeface="Segoe UI Symbol" panose="020B0502040204020203" pitchFamily="34" charset="0"/>
              <a:buChar char="▶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defTabSz="914400" rtl="0" eaLnBrk="1" latinLnBrk="0" hangingPunct="1">
              <a:lnSpc>
                <a:spcPct val="90000"/>
              </a:lnSpc>
              <a:spcBef>
                <a:spcPts val="300"/>
              </a:spcBef>
              <a:buClr>
                <a:schemeClr val="accent1"/>
              </a:buClr>
              <a:buSzPct val="75000"/>
              <a:buFont typeface="Segoe UI Symbol" panose="020B0502040204020203" pitchFamily="34" charset="0"/>
              <a:buChar char="▷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74320" algn="l" defTabSz="914400" rtl="0" eaLnBrk="1" latinLnBrk="0" hangingPunct="1">
              <a:lnSpc>
                <a:spcPct val="90000"/>
              </a:lnSpc>
              <a:spcBef>
                <a:spcPts val="300"/>
              </a:spcBef>
              <a:buClr>
                <a:schemeClr val="accent1"/>
              </a:buClr>
              <a:buSzPct val="75000"/>
              <a:buFont typeface="Segoe UI Symbol" panose="020B0502040204020203" pitchFamily="34" charset="0"/>
              <a:buChar char="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74320" algn="l" defTabSz="914400" rtl="0" eaLnBrk="1" latinLnBrk="0" hangingPunct="1">
              <a:lnSpc>
                <a:spcPct val="90000"/>
              </a:lnSpc>
              <a:spcBef>
                <a:spcPts val="3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Segoe UI Symbol" panose="020B0502040204020203" pitchFamily="34" charset="0"/>
              <a:buChar char="▸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Segoe UI Symbol" panose="020B0502040204020203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buClr>
                <a:schemeClr val="accent1"/>
              </a:buClr>
              <a:buFont typeface="Segoe UI Symbol" panose="020B0502040204020203" pitchFamily="34" charset="0"/>
              <a:buChar char="›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buFont typeface="Segoe UI Symbol" panose="020B0502040204020203" pitchFamily="34" charset="0"/>
              <a:buChar char="▪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7744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buFont typeface="Segoe UI Symbol" panose="020B0502040204020203" pitchFamily="34" charset="0"/>
              <a:buChar char="▫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Transformer</a:t>
            </a:r>
          </a:p>
          <a:p>
            <a:pPr marL="274320" lvl="1">
              <a:spcBef>
                <a:spcPts val="900"/>
              </a:spcBef>
              <a:buFont typeface="Segoe UI Symbol" panose="020B0502040204020203" pitchFamily="34" charset="0"/>
              <a:buChar char="▶"/>
            </a:pPr>
            <a:r>
              <a:rPr lang="en-US" sz="2200" dirty="0"/>
              <a:t>Full context</a:t>
            </a:r>
          </a:p>
          <a:p>
            <a:pPr marL="274320" lvl="1">
              <a:spcBef>
                <a:spcPts val="900"/>
              </a:spcBef>
              <a:buFont typeface="Segoe UI Symbol" panose="020B0502040204020203" pitchFamily="34" charset="0"/>
              <a:buChar char="▶"/>
            </a:pPr>
            <a:r>
              <a:rPr lang="en-US" sz="2200" dirty="0"/>
              <a:t>Parallel processing</a:t>
            </a:r>
          </a:p>
          <a:p>
            <a:pPr marL="274320" lvl="1">
              <a:spcBef>
                <a:spcPts val="900"/>
              </a:spcBef>
              <a:buFont typeface="Segoe UI Symbol" panose="020B0502040204020203" pitchFamily="34" charset="0"/>
              <a:buChar char="▶"/>
            </a:pPr>
            <a:r>
              <a:rPr lang="en-US" sz="2200" dirty="0"/>
              <a:t>Better understanding</a:t>
            </a:r>
          </a:p>
          <a:p>
            <a:r>
              <a:rPr lang="en-US" dirty="0"/>
              <a:t>Transformer + GPU = AI explosion</a:t>
            </a:r>
          </a:p>
          <a:p>
            <a:pPr marL="274320" lvl="1">
              <a:spcBef>
                <a:spcPts val="900"/>
              </a:spcBef>
              <a:buFont typeface="Segoe UI Symbol" panose="020B0502040204020203" pitchFamily="34" charset="0"/>
              <a:buChar char="▶"/>
            </a:pPr>
            <a:r>
              <a:rPr lang="en-US" sz="2200" dirty="0"/>
              <a:t>Increase value in NVIDIA</a:t>
            </a:r>
          </a:p>
          <a:p>
            <a:pPr marL="274320" lvl="1">
              <a:spcBef>
                <a:spcPts val="900"/>
              </a:spcBef>
              <a:buFont typeface="Segoe UI Symbol" panose="020B0502040204020203" pitchFamily="34" charset="0"/>
              <a:buChar char="▶"/>
            </a:pPr>
            <a:endParaRPr lang="en-US" sz="2200" dirty="0"/>
          </a:p>
        </p:txBody>
      </p:sp>
      <p:pic>
        <p:nvPicPr>
          <p:cNvPr id="5122" name="Picture 2" descr="Nvidia lập kỷ lục doanh thu, GPU 'cháy hàng': CEO Jensen Huang bác bỏ 'bong  bóng AI'">
            <a:extLst>
              <a:ext uri="{FF2B5EF4-FFF2-40B4-BE49-F238E27FC236}">
                <a16:creationId xmlns:a16="http://schemas.microsoft.com/office/drawing/2014/main" id="{557A7509-9B03-242E-1332-B357D2358B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17920" y="1983105"/>
            <a:ext cx="5715000" cy="3943349"/>
          </a:xfrm>
          <a:prstGeom prst="rect">
            <a:avLst/>
          </a:prstGeom>
          <a:solidFill>
            <a:srgbClr val="FFFFFF"/>
          </a:solidFill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7634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E9BCA8-85FA-882B-9CCD-B826E91AC8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697295C-E8B8-9A10-A911-0EA9FC51F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Generative AI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72C39F-6FEE-8795-3425-202F80183A8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4320" y="1234440"/>
            <a:ext cx="5342709" cy="521208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800" dirty="0"/>
              <a:t>Generative AI</a:t>
            </a:r>
          </a:p>
          <a:p>
            <a:pPr lvl="1">
              <a:lnSpc>
                <a:spcPct val="150000"/>
              </a:lnSpc>
            </a:pPr>
            <a:r>
              <a:rPr lang="en-US" sz="2800" dirty="0"/>
              <a:t>Chat</a:t>
            </a:r>
          </a:p>
          <a:p>
            <a:pPr lvl="1">
              <a:lnSpc>
                <a:spcPct val="150000"/>
              </a:lnSpc>
            </a:pPr>
            <a:r>
              <a:rPr lang="en-US" sz="2800" dirty="0"/>
              <a:t>Code</a:t>
            </a:r>
          </a:p>
          <a:p>
            <a:pPr lvl="1">
              <a:lnSpc>
                <a:spcPct val="150000"/>
              </a:lnSpc>
            </a:pPr>
            <a:r>
              <a:rPr lang="en-US" sz="2800" dirty="0"/>
              <a:t>Content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D81FBC8-6D09-623C-5EA0-78AD4E88B6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3107" y="1234440"/>
            <a:ext cx="7878259" cy="4573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750470"/>
      </p:ext>
    </p:extLst>
  </p:cSld>
  <p:clrMapOvr>
    <a:masterClrMapping/>
  </p:clrMapOvr>
</p:sld>
</file>

<file path=ppt/theme/theme1.xml><?xml version="1.0" encoding="utf-8"?>
<a:theme xmlns:a="http://schemas.openxmlformats.org/drawingml/2006/main" name="Non Confidential Presentation Template-010625">
  <a:themeElements>
    <a:clrScheme name="Amkor Brand">
      <a:dk1>
        <a:srgbClr val="464D5A"/>
      </a:dk1>
      <a:lt1>
        <a:sysClr val="window" lastClr="FFFFFF"/>
      </a:lt1>
      <a:dk2>
        <a:srgbClr val="000000"/>
      </a:dk2>
      <a:lt2>
        <a:srgbClr val="EBEBEB"/>
      </a:lt2>
      <a:accent1>
        <a:srgbClr val="0F4B8F"/>
      </a:accent1>
      <a:accent2>
        <a:srgbClr val="02829F"/>
      </a:accent2>
      <a:accent3>
        <a:srgbClr val="7F174B"/>
      </a:accent3>
      <a:accent4>
        <a:srgbClr val="449B8C"/>
      </a:accent4>
      <a:accent5>
        <a:srgbClr val="D98D28"/>
      </a:accent5>
      <a:accent6>
        <a:srgbClr val="4A3E6E"/>
      </a:accent6>
      <a:hlink>
        <a:srgbClr val="D98D28"/>
      </a:hlink>
      <a:folHlink>
        <a:srgbClr val="464D5A"/>
      </a:folHlink>
    </a:clrScheme>
    <a:fontScheme name="Amkor PPT Brand Fonts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Non Confidential 2025 Presentation Template" id="{31720464-3D16-4F96-B250-3954FE288CB5}" vid="{336E9F8F-4B4C-40F7-8661-33E6E35CC67C}"/>
    </a:ext>
  </a:extLst>
</a:theme>
</file>

<file path=ppt/theme/theme2.xml><?xml version="1.0" encoding="utf-8"?>
<a:theme xmlns:a="http://schemas.openxmlformats.org/drawingml/2006/main" name="Office Theme">
  <a:themeElements>
    <a:clrScheme name="Amkor Brand">
      <a:dk1>
        <a:srgbClr val="464D5A"/>
      </a:dk1>
      <a:lt1>
        <a:sysClr val="window" lastClr="FFFFFF"/>
      </a:lt1>
      <a:dk2>
        <a:srgbClr val="000000"/>
      </a:dk2>
      <a:lt2>
        <a:srgbClr val="EBEBEB"/>
      </a:lt2>
      <a:accent1>
        <a:srgbClr val="0F4B8F"/>
      </a:accent1>
      <a:accent2>
        <a:srgbClr val="02829F"/>
      </a:accent2>
      <a:accent3>
        <a:srgbClr val="7F174B"/>
      </a:accent3>
      <a:accent4>
        <a:srgbClr val="449B8C"/>
      </a:accent4>
      <a:accent5>
        <a:srgbClr val="D98D28"/>
      </a:accent5>
      <a:accent6>
        <a:srgbClr val="4A3E6E"/>
      </a:accent6>
      <a:hlink>
        <a:srgbClr val="D98D28"/>
      </a:hlink>
      <a:folHlink>
        <a:srgbClr val="464D5A"/>
      </a:folHlink>
    </a:clrScheme>
    <a:fontScheme name="Amkor PPT Brand Fonts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Amkor Brand">
      <a:dk1>
        <a:srgbClr val="464D5A"/>
      </a:dk1>
      <a:lt1>
        <a:sysClr val="window" lastClr="FFFFFF"/>
      </a:lt1>
      <a:dk2>
        <a:srgbClr val="000000"/>
      </a:dk2>
      <a:lt2>
        <a:srgbClr val="EBEBEB"/>
      </a:lt2>
      <a:accent1>
        <a:srgbClr val="0F4B8F"/>
      </a:accent1>
      <a:accent2>
        <a:srgbClr val="02829F"/>
      </a:accent2>
      <a:accent3>
        <a:srgbClr val="7F174B"/>
      </a:accent3>
      <a:accent4>
        <a:srgbClr val="449B8C"/>
      </a:accent4>
      <a:accent5>
        <a:srgbClr val="D98D28"/>
      </a:accent5>
      <a:accent6>
        <a:srgbClr val="4A3E6E"/>
      </a:accent6>
      <a:hlink>
        <a:srgbClr val="D98D28"/>
      </a:hlink>
      <a:folHlink>
        <a:srgbClr val="464D5A"/>
      </a:folHlink>
    </a:clrScheme>
    <a:fontScheme name="Amkor PPT Brand Fonts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425ea1c5-fd77-4cf0-8484-26b5ddc715ea">
      <UserInfo>
        <DisplayName/>
        <AccountId xsi:nil="true"/>
        <AccountType/>
      </UserInfo>
    </SharedWithUsers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9FB59ADBC0EBF47AA66D88131BDE776" ma:contentTypeVersion="8" ma:contentTypeDescription="Create a new document." ma:contentTypeScope="" ma:versionID="dda0d06c6213a0476b2e78a48ab6e69f">
  <xsd:schema xmlns:xsd="http://www.w3.org/2001/XMLSchema" xmlns:xs="http://www.w3.org/2001/XMLSchema" xmlns:p="http://schemas.microsoft.com/office/2006/metadata/properties" xmlns:ns2="b900d77a-73e6-472a-a6ab-7d20fb72d98d" xmlns:ns3="425ea1c5-fd77-4cf0-8484-26b5ddc715ea" targetNamespace="http://schemas.microsoft.com/office/2006/metadata/properties" ma:root="true" ma:fieldsID="d591a3753d5a43dfefdd44ed938d9f5a" ns2:_="" ns3:_="">
    <xsd:import namespace="b900d77a-73e6-472a-a6ab-7d20fb72d98d"/>
    <xsd:import namespace="425ea1c5-fd77-4cf0-8484-26b5ddc715e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900d77a-73e6-472a-a6ab-7d20fb72d98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25ea1c5-fd77-4cf0-8484-26b5ddc715ea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0D001B7-41D7-44FB-8944-40B35D7EDFFB}">
  <ds:schemaRefs>
    <ds:schemaRef ds:uri="http://schemas.openxmlformats.org/package/2006/metadata/core-properties"/>
    <ds:schemaRef ds:uri="425ea1c5-fd77-4cf0-8484-26b5ddc715ea"/>
    <ds:schemaRef ds:uri="b900d77a-73e6-472a-a6ab-7d20fb72d98d"/>
    <ds:schemaRef ds:uri="http://purl.org/dc/elements/1.1/"/>
    <ds:schemaRef ds:uri="http://schemas.microsoft.com/office/2006/metadata/properties"/>
    <ds:schemaRef ds:uri="http://purl.org/dc/dcmitype/"/>
    <ds:schemaRef ds:uri="http://www.w3.org/XML/1998/namespace"/>
    <ds:schemaRef ds:uri="http://schemas.microsoft.com/office/2006/documentManagement/types"/>
    <ds:schemaRef ds:uri="http://schemas.microsoft.com/office/infopath/2007/PartnerControl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A2B2B727-B44F-4EF4-B142-6CD736594E3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8F6C990-019B-490D-B8C7-FA7374AF6E6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900d77a-73e6-472a-a6ab-7d20fb72d98d"/>
    <ds:schemaRef ds:uri="425ea1c5-fd77-4cf0-8484-26b5ddc715e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Non Confidential 2026 Presentation Template</Template>
  <TotalTime>486</TotalTime>
  <Words>375</Words>
  <Application>Microsoft Office PowerPoint</Application>
  <PresentationFormat>Widescreen</PresentationFormat>
  <Paragraphs>104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MS PGothic</vt:lpstr>
      <vt:lpstr>Arial</vt:lpstr>
      <vt:lpstr>Segoe UI Symbol</vt:lpstr>
      <vt:lpstr>Non Confidential Presentation Template-010625</vt:lpstr>
      <vt:lpstr>PowerPoint Presentation</vt:lpstr>
      <vt:lpstr>Presentation Title</vt:lpstr>
      <vt:lpstr>Agentic AI – The Next Breakthrough After GenAI</vt:lpstr>
      <vt:lpstr>What is the GenAI and Agentic AI</vt:lpstr>
      <vt:lpstr>Agentic AI The next breakthrough after GenAI</vt:lpstr>
      <vt:lpstr>Why AI exploded recently</vt:lpstr>
      <vt:lpstr>Follow AP Style Guidelines for All Content</vt:lpstr>
      <vt:lpstr>Follow AP Style Guidelines for All Content</vt:lpstr>
      <vt:lpstr>Generative AI</vt:lpstr>
      <vt:lpstr>Hallucination</vt:lpstr>
      <vt:lpstr>Hallucination</vt:lpstr>
      <vt:lpstr>Agentic AI</vt:lpstr>
      <vt:lpstr>Agentic AI</vt:lpstr>
      <vt:lpstr>Agent Loop</vt:lpstr>
      <vt:lpstr>Applications and Future of Agentic AI </vt:lpstr>
      <vt:lpstr>Applications</vt:lpstr>
      <vt:lpstr>MES/SPC</vt:lpstr>
      <vt:lpstr>Human Role</vt:lpstr>
      <vt:lpstr>Key takeaway</vt:lpstr>
      <vt:lpstr>Key takeaway</vt:lpstr>
      <vt:lpstr>Q&amp;A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Hung Letuan</dc:creator>
  <cp:keywords>Non Confidential, Amkor Technology</cp:keywords>
  <cp:lastModifiedBy>Hung Letuan</cp:lastModifiedBy>
  <cp:revision>2</cp:revision>
  <dcterms:created xsi:type="dcterms:W3CDTF">2026-02-06T01:11:21Z</dcterms:created>
  <dcterms:modified xsi:type="dcterms:W3CDTF">2026-02-06T09:17:33Z</dcterms:modified>
  <cp:category>Non Confidential 2025 Amkor PPT Template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0x010100E9FB59ADBC0EBF47AA66D88131BDE776</vt:lpwstr>
  </property>
  <property fmtid="{D5CDD505-2E9C-101B-9397-08002B2CF9AE}" pid="3" name="Order">
    <vt:r8>391700</vt:r8>
  </property>
  <property fmtid="{D5CDD505-2E9C-101B-9397-08002B2CF9AE}" pid="4" name="xd_Signature">
    <vt:bool>false</vt:bool>
  </property>
  <property fmtid="{D5CDD505-2E9C-101B-9397-08002B2CF9AE}" pid="5" name="xd_ProgID">
    <vt:lpwstr/>
  </property>
  <property fmtid="{D5CDD505-2E9C-101B-9397-08002B2CF9AE}" pid="6" name="ComplianceAssetId">
    <vt:lpwstr/>
  </property>
  <property fmtid="{D5CDD505-2E9C-101B-9397-08002B2CF9AE}" pid="7" name="TemplateUrl">
    <vt:lpwstr/>
  </property>
  <property fmtid="{D5CDD505-2E9C-101B-9397-08002B2CF9AE}" pid="8" name="_ExtendedDescription">
    <vt:lpwstr/>
  </property>
  <property fmtid="{D5CDD505-2E9C-101B-9397-08002B2CF9AE}" pid="9" name="TriggerFlowInfo">
    <vt:lpwstr/>
  </property>
</Properties>
</file>